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4" r:id="rId1"/>
  </p:sldMasterIdLst>
  <p:notesMasterIdLst>
    <p:notesMasterId r:id="rId16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5" r:id="rId9"/>
    <p:sldId id="294" r:id="rId10"/>
    <p:sldId id="296" r:id="rId11"/>
    <p:sldId id="297" r:id="rId12"/>
    <p:sldId id="298" r:id="rId13"/>
    <p:sldId id="299" r:id="rId14"/>
    <p:sldId id="286" r:id="rId15"/>
  </p:sldIdLst>
  <p:sldSz cx="9906000" cy="6858000" type="A4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D61A4-971B-0546-96A4-1A826A78BD0D}" v="21" dt="2020-02-22T09:30:47.409"/>
    <p1510:client id="{D2DF79FA-3F4D-9A4F-AFA5-5EC7AF36C89A}" v="425" dt="2020-02-22T08:54:13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4513"/>
  </p:normalViewPr>
  <p:slideViewPr>
    <p:cSldViewPr snapToGrid="0" snapToObjects="1">
      <p:cViewPr varScale="1">
        <p:scale>
          <a:sx n="120" d="100"/>
          <a:sy n="120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 Sz" userId="62f17d093a67ea1b" providerId="LiveId" clId="{D2DF79FA-3F4D-9A4F-AFA5-5EC7AF36C89A}"/>
    <pc:docChg chg="undo custSel addSld delSld modSld sldOrd">
      <pc:chgData name="Da Sz" userId="62f17d093a67ea1b" providerId="LiveId" clId="{D2DF79FA-3F4D-9A4F-AFA5-5EC7AF36C89A}" dt="2020-02-22T08:56:12.586" v="1731" actId="20577"/>
      <pc:docMkLst>
        <pc:docMk/>
      </pc:docMkLst>
      <pc:sldChg chg="addSp delSp modSp">
        <pc:chgData name="Da Sz" userId="62f17d093a67ea1b" providerId="LiveId" clId="{D2DF79FA-3F4D-9A4F-AFA5-5EC7AF36C89A}" dt="2020-02-21T20:32:41.541" v="391" actId="1035"/>
        <pc:sldMkLst>
          <pc:docMk/>
          <pc:sldMk cId="564947391" sldId="256"/>
        </pc:sldMkLst>
        <pc:spChg chg="add del mod">
          <ac:chgData name="Da Sz" userId="62f17d093a67ea1b" providerId="LiveId" clId="{D2DF79FA-3F4D-9A4F-AFA5-5EC7AF36C89A}" dt="2020-02-21T20:29:42.832" v="169"/>
          <ac:spMkLst>
            <pc:docMk/>
            <pc:sldMk cId="564947391" sldId="256"/>
            <ac:spMk id="2" creationId="{8DB51A8B-9CB8-8A4C-BEFC-5BFCC17931D3}"/>
          </ac:spMkLst>
        </pc:spChg>
        <pc:spChg chg="mod">
          <ac:chgData name="Da Sz" userId="62f17d093a67ea1b" providerId="LiveId" clId="{D2DF79FA-3F4D-9A4F-AFA5-5EC7AF36C89A}" dt="2020-02-21T20:32:41.541" v="391" actId="1035"/>
          <ac:spMkLst>
            <pc:docMk/>
            <pc:sldMk cId="564947391" sldId="256"/>
            <ac:spMk id="7" creationId="{BF732CC0-128D-8B4E-A470-5B43436EE07C}"/>
          </ac:spMkLst>
        </pc:spChg>
        <pc:picChg chg="mod">
          <ac:chgData name="Da Sz" userId="62f17d093a67ea1b" providerId="LiveId" clId="{D2DF79FA-3F4D-9A4F-AFA5-5EC7AF36C89A}" dt="2020-02-21T20:31:51.335" v="334" actId="1035"/>
          <ac:picMkLst>
            <pc:docMk/>
            <pc:sldMk cId="564947391" sldId="256"/>
            <ac:picMk id="4" creationId="{806A9D24-D28B-F44E-9698-E919D8B88F58}"/>
          </ac:picMkLst>
        </pc:picChg>
      </pc:sldChg>
      <pc:sldChg chg="addSp delSp modSp">
        <pc:chgData name="Da Sz" userId="62f17d093a67ea1b" providerId="LiveId" clId="{D2DF79FA-3F4D-9A4F-AFA5-5EC7AF36C89A}" dt="2020-02-21T20:42:17.684" v="567" actId="1038"/>
        <pc:sldMkLst>
          <pc:docMk/>
          <pc:sldMk cId="4083306111" sldId="257"/>
        </pc:sldMkLst>
        <pc:picChg chg="add del mod">
          <ac:chgData name="Da Sz" userId="62f17d093a67ea1b" providerId="LiveId" clId="{D2DF79FA-3F4D-9A4F-AFA5-5EC7AF36C89A}" dt="2020-02-21T20:39:24.300" v="523" actId="478"/>
          <ac:picMkLst>
            <pc:docMk/>
            <pc:sldMk cId="4083306111" sldId="257"/>
            <ac:picMk id="2" creationId="{0F6F252F-3870-AB4E-8251-A0185C5FA3D5}"/>
          </ac:picMkLst>
        </pc:picChg>
        <pc:picChg chg="add del mod">
          <ac:chgData name="Da Sz" userId="62f17d093a67ea1b" providerId="LiveId" clId="{D2DF79FA-3F4D-9A4F-AFA5-5EC7AF36C89A}" dt="2020-02-21T20:40:18.375" v="539" actId="478"/>
          <ac:picMkLst>
            <pc:docMk/>
            <pc:sldMk cId="4083306111" sldId="257"/>
            <ac:picMk id="3" creationId="{22676DAF-AE9A-3B4E-BE4E-532CF807587F}"/>
          </ac:picMkLst>
        </pc:picChg>
        <pc:picChg chg="add mod">
          <ac:chgData name="Da Sz" userId="62f17d093a67ea1b" providerId="LiveId" clId="{D2DF79FA-3F4D-9A4F-AFA5-5EC7AF36C89A}" dt="2020-02-21T20:42:17.684" v="567" actId="1038"/>
          <ac:picMkLst>
            <pc:docMk/>
            <pc:sldMk cId="4083306111" sldId="257"/>
            <ac:picMk id="7" creationId="{C65A32CB-1328-5645-B272-2C6AAE4D0FD2}"/>
          </ac:picMkLst>
        </pc:picChg>
      </pc:sldChg>
      <pc:sldChg chg="addSp delSp modSp">
        <pc:chgData name="Da Sz" userId="62f17d093a67ea1b" providerId="LiveId" clId="{D2DF79FA-3F4D-9A4F-AFA5-5EC7AF36C89A}" dt="2020-02-22T08:52:25.548" v="1396" actId="1036"/>
        <pc:sldMkLst>
          <pc:docMk/>
          <pc:sldMk cId="1918262791" sldId="260"/>
        </pc:sldMkLst>
        <pc:spChg chg="add mod">
          <ac:chgData name="Da Sz" userId="62f17d093a67ea1b" providerId="LiveId" clId="{D2DF79FA-3F4D-9A4F-AFA5-5EC7AF36C89A}" dt="2020-02-22T08:52:15.753" v="1386" actId="113"/>
          <ac:spMkLst>
            <pc:docMk/>
            <pc:sldMk cId="1918262791" sldId="260"/>
            <ac:spMk id="2" creationId="{C1BDB889-0AE2-5149-881C-F6D1480C2C17}"/>
          </ac:spMkLst>
        </pc:spChg>
        <pc:spChg chg="mod">
          <ac:chgData name="Da Sz" userId="62f17d093a67ea1b" providerId="LiveId" clId="{D2DF79FA-3F4D-9A4F-AFA5-5EC7AF36C89A}" dt="2020-02-22T08:41:05.888" v="1113" actId="20577"/>
          <ac:spMkLst>
            <pc:docMk/>
            <pc:sldMk cId="1918262791" sldId="260"/>
            <ac:spMk id="5" creationId="{10AE7702-5E07-B848-9F1D-8C4DF3B9F120}"/>
          </ac:spMkLst>
        </pc:spChg>
        <pc:spChg chg="add del mod">
          <ac:chgData name="Da Sz" userId="62f17d093a67ea1b" providerId="LiveId" clId="{D2DF79FA-3F4D-9A4F-AFA5-5EC7AF36C89A}" dt="2020-02-22T08:46:34.926" v="1144" actId="11529"/>
          <ac:spMkLst>
            <pc:docMk/>
            <pc:sldMk cId="1918262791" sldId="260"/>
            <ac:spMk id="7" creationId="{7DFEA18B-32E7-6045-BBEA-59D290F3FAC2}"/>
          </ac:spMkLst>
        </pc:spChg>
        <pc:spChg chg="add del mod">
          <ac:chgData name="Da Sz" userId="62f17d093a67ea1b" providerId="LiveId" clId="{D2DF79FA-3F4D-9A4F-AFA5-5EC7AF36C89A}" dt="2020-02-22T08:49:59.415" v="1252" actId="478"/>
          <ac:spMkLst>
            <pc:docMk/>
            <pc:sldMk cId="1918262791" sldId="260"/>
            <ac:spMk id="8" creationId="{207408B7-A2A4-6C4B-A943-934B974AD1EC}"/>
          </ac:spMkLst>
        </pc:spChg>
        <pc:spChg chg="add del mod">
          <ac:chgData name="Da Sz" userId="62f17d093a67ea1b" providerId="LiveId" clId="{D2DF79FA-3F4D-9A4F-AFA5-5EC7AF36C89A}" dt="2020-02-22T08:50:31.327" v="1265" actId="478"/>
          <ac:spMkLst>
            <pc:docMk/>
            <pc:sldMk cId="1918262791" sldId="260"/>
            <ac:spMk id="9" creationId="{FE709CA9-C1D6-D849-95B9-86E4B0EDEE6E}"/>
          </ac:spMkLst>
        </pc:spChg>
        <pc:picChg chg="add mod">
          <ac:chgData name="Da Sz" userId="62f17d093a67ea1b" providerId="LiveId" clId="{D2DF79FA-3F4D-9A4F-AFA5-5EC7AF36C89A}" dt="2020-02-22T08:52:25.548" v="1396" actId="1036"/>
          <ac:picMkLst>
            <pc:docMk/>
            <pc:sldMk cId="1918262791" sldId="260"/>
            <ac:picMk id="3" creationId="{E848B048-9AB9-D941-A05F-B85908E7BDD6}"/>
          </ac:picMkLst>
        </pc:picChg>
        <pc:picChg chg="mod">
          <ac:chgData name="Da Sz" userId="62f17d093a67ea1b" providerId="LiveId" clId="{D2DF79FA-3F4D-9A4F-AFA5-5EC7AF36C89A}" dt="2020-02-22T08:50:59.016" v="1278" actId="1036"/>
          <ac:picMkLst>
            <pc:docMk/>
            <pc:sldMk cId="1918262791" sldId="260"/>
            <ac:picMk id="6" creationId="{9A23F095-F593-5B46-9174-B3BECD6A5163}"/>
          </ac:picMkLst>
        </pc:picChg>
      </pc:sldChg>
      <pc:sldChg chg="modSp">
        <pc:chgData name="Da Sz" userId="62f17d093a67ea1b" providerId="LiveId" clId="{D2DF79FA-3F4D-9A4F-AFA5-5EC7AF36C89A}" dt="2020-02-22T08:52:35.932" v="1397"/>
        <pc:sldMkLst>
          <pc:docMk/>
          <pc:sldMk cId="731211330" sldId="263"/>
        </pc:sldMkLst>
        <pc:spChg chg="mod">
          <ac:chgData name="Da Sz" userId="62f17d093a67ea1b" providerId="LiveId" clId="{D2DF79FA-3F4D-9A4F-AFA5-5EC7AF36C89A}" dt="2020-02-22T08:52:35.932" v="1397"/>
          <ac:spMkLst>
            <pc:docMk/>
            <pc:sldMk cId="731211330" sldId="263"/>
            <ac:spMk id="6" creationId="{67826CA6-C0E4-724D-8739-B79EA862867E}"/>
          </ac:spMkLst>
        </pc:spChg>
        <pc:spChg chg="mod">
          <ac:chgData name="Da Sz" userId="62f17d093a67ea1b" providerId="LiveId" clId="{D2DF79FA-3F4D-9A4F-AFA5-5EC7AF36C89A}" dt="2020-02-22T08:38:28.391" v="1011" actId="20577"/>
          <ac:spMkLst>
            <pc:docMk/>
            <pc:sldMk cId="731211330" sldId="263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8:38.468" v="1027" actId="20577"/>
        <pc:sldMkLst>
          <pc:docMk/>
          <pc:sldMk cId="2390903938" sldId="264"/>
        </pc:sldMkLst>
        <pc:spChg chg="mod">
          <ac:chgData name="Da Sz" userId="62f17d093a67ea1b" providerId="LiveId" clId="{D2DF79FA-3F4D-9A4F-AFA5-5EC7AF36C89A}" dt="2020-02-22T08:38:38.468" v="1027" actId="20577"/>
          <ac:spMkLst>
            <pc:docMk/>
            <pc:sldMk cId="2390903938" sldId="264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29:07.026" v="164" actId="1037"/>
          <ac:picMkLst>
            <pc:docMk/>
            <pc:sldMk cId="2390903938" sldId="264"/>
            <ac:picMk id="9" creationId="{1AA44A3B-3E7D-224F-8D8F-75215FCB3B4C}"/>
          </ac:picMkLst>
        </pc:picChg>
      </pc:sldChg>
      <pc:sldChg chg="modSp">
        <pc:chgData name="Da Sz" userId="62f17d093a67ea1b" providerId="LiveId" clId="{D2DF79FA-3F4D-9A4F-AFA5-5EC7AF36C89A}" dt="2020-02-22T08:39:21.148" v="1057" actId="14100"/>
        <pc:sldMkLst>
          <pc:docMk/>
          <pc:sldMk cId="3816044952" sldId="266"/>
        </pc:sldMkLst>
        <pc:spChg chg="mod">
          <ac:chgData name="Da Sz" userId="62f17d093a67ea1b" providerId="LiveId" clId="{D2DF79FA-3F4D-9A4F-AFA5-5EC7AF36C89A}" dt="2020-02-22T08:39:07.575" v="1047" actId="1076"/>
          <ac:spMkLst>
            <pc:docMk/>
            <pc:sldMk cId="3816044952" sldId="266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2T08:39:16.538" v="1056" actId="1035"/>
          <ac:spMkLst>
            <pc:docMk/>
            <pc:sldMk cId="3816044952" sldId="266"/>
            <ac:spMk id="13" creationId="{0F838E86-74E7-1749-8788-86A27CBC6114}"/>
          </ac:spMkLst>
        </pc:spChg>
        <pc:picChg chg="mod">
          <ac:chgData name="Da Sz" userId="62f17d093a67ea1b" providerId="LiveId" clId="{D2DF79FA-3F4D-9A4F-AFA5-5EC7AF36C89A}" dt="2020-02-22T08:39:04.113" v="1045" actId="1076"/>
          <ac:picMkLst>
            <pc:docMk/>
            <pc:sldMk cId="3816044952" sldId="266"/>
            <ac:picMk id="11" creationId="{A0EAA23A-F971-5946-AD48-571CE1B2865E}"/>
          </ac:picMkLst>
        </pc:picChg>
        <pc:cxnChg chg="mod">
          <ac:chgData name="Da Sz" userId="62f17d093a67ea1b" providerId="LiveId" clId="{D2DF79FA-3F4D-9A4F-AFA5-5EC7AF36C89A}" dt="2020-02-22T08:39:21.148" v="1057" actId="14100"/>
          <ac:cxnSpMkLst>
            <pc:docMk/>
            <pc:sldMk cId="3816044952" sldId="266"/>
            <ac:cxnSpMk id="8" creationId="{BFD858A5-2BFE-BE45-97ED-32AD2A9BA24A}"/>
          </ac:cxnSpMkLst>
        </pc:cxnChg>
      </pc:sldChg>
      <pc:sldChg chg="modSp">
        <pc:chgData name="Da Sz" userId="62f17d093a67ea1b" providerId="LiveId" clId="{D2DF79FA-3F4D-9A4F-AFA5-5EC7AF36C89A}" dt="2020-02-22T08:39:28.309" v="1061" actId="20577"/>
        <pc:sldMkLst>
          <pc:docMk/>
          <pc:sldMk cId="2612165391" sldId="268"/>
        </pc:sldMkLst>
        <pc:spChg chg="mod">
          <ac:chgData name="Da Sz" userId="62f17d093a67ea1b" providerId="LiveId" clId="{D2DF79FA-3F4D-9A4F-AFA5-5EC7AF36C89A}" dt="2020-02-22T08:39:28.309" v="1061" actId="20577"/>
          <ac:spMkLst>
            <pc:docMk/>
            <pc:sldMk cId="2612165391" sldId="268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1T20:25:00.077" v="61" actId="1035"/>
          <ac:spMkLst>
            <pc:docMk/>
            <pc:sldMk cId="2612165391" sldId="268"/>
            <ac:spMk id="13" creationId="{0F838E86-74E7-1749-8788-86A27CBC6114}"/>
          </ac:spMkLst>
        </pc:spChg>
        <pc:picChg chg="mod">
          <ac:chgData name="Da Sz" userId="62f17d093a67ea1b" providerId="LiveId" clId="{D2DF79FA-3F4D-9A4F-AFA5-5EC7AF36C89A}" dt="2020-02-21T20:24:46.077" v="51" actId="1038"/>
          <ac:picMkLst>
            <pc:docMk/>
            <pc:sldMk cId="2612165391" sldId="268"/>
            <ac:picMk id="11" creationId="{A0EAA23A-F971-5946-AD48-571CE1B2865E}"/>
          </ac:picMkLst>
        </pc:picChg>
        <pc:picChg chg="mod">
          <ac:chgData name="Da Sz" userId="62f17d093a67ea1b" providerId="LiveId" clId="{D2DF79FA-3F4D-9A4F-AFA5-5EC7AF36C89A}" dt="2020-02-21T20:35:19.641" v="461" actId="1036"/>
          <ac:picMkLst>
            <pc:docMk/>
            <pc:sldMk cId="2612165391" sldId="268"/>
            <ac:picMk id="14" creationId="{218213EE-0F2A-A948-AEEC-A62F58CCB30C}"/>
          </ac:picMkLst>
        </pc:picChg>
        <pc:cxnChg chg="mod">
          <ac:chgData name="Da Sz" userId="62f17d093a67ea1b" providerId="LiveId" clId="{D2DF79FA-3F4D-9A4F-AFA5-5EC7AF36C89A}" dt="2020-02-21T20:25:00.077" v="61" actId="1035"/>
          <ac:cxnSpMkLst>
            <pc:docMk/>
            <pc:sldMk cId="2612165391" sldId="268"/>
            <ac:cxnSpMk id="8" creationId="{BFD858A5-2BFE-BE45-97ED-32AD2A9BA24A}"/>
          </ac:cxnSpMkLst>
        </pc:cxnChg>
      </pc:sldChg>
      <pc:sldChg chg="modSp">
        <pc:chgData name="Da Sz" userId="62f17d093a67ea1b" providerId="LiveId" clId="{D2DF79FA-3F4D-9A4F-AFA5-5EC7AF36C89A}" dt="2020-02-22T08:39:39.030" v="1069" actId="20577"/>
        <pc:sldMkLst>
          <pc:docMk/>
          <pc:sldMk cId="3849366760" sldId="269"/>
        </pc:sldMkLst>
        <pc:spChg chg="mod">
          <ac:chgData name="Da Sz" userId="62f17d093a67ea1b" providerId="LiveId" clId="{D2DF79FA-3F4D-9A4F-AFA5-5EC7AF36C89A}" dt="2020-02-21T20:35:59.624" v="489" actId="1076"/>
          <ac:spMkLst>
            <pc:docMk/>
            <pc:sldMk cId="3849366760" sldId="269"/>
            <ac:spMk id="6" creationId="{67826CA6-C0E4-724D-8739-B79EA862867E}"/>
          </ac:spMkLst>
        </pc:spChg>
        <pc:spChg chg="mod">
          <ac:chgData name="Da Sz" userId="62f17d093a67ea1b" providerId="LiveId" clId="{D2DF79FA-3F4D-9A4F-AFA5-5EC7AF36C89A}" dt="2020-02-22T08:39:39.030" v="1069" actId="20577"/>
          <ac:spMkLst>
            <pc:docMk/>
            <pc:sldMk cId="3849366760" sldId="269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36:37.827" v="518" actId="1038"/>
          <ac:picMkLst>
            <pc:docMk/>
            <pc:sldMk cId="3849366760" sldId="269"/>
            <ac:picMk id="3" creationId="{FD308446-70DC-CD42-A22C-74425595D84E}"/>
          </ac:picMkLst>
        </pc:picChg>
        <pc:picChg chg="mod">
          <ac:chgData name="Da Sz" userId="62f17d093a67ea1b" providerId="LiveId" clId="{D2DF79FA-3F4D-9A4F-AFA5-5EC7AF36C89A}" dt="2020-02-21T20:36:30.913" v="503" actId="1035"/>
          <ac:picMkLst>
            <pc:docMk/>
            <pc:sldMk cId="3849366760" sldId="269"/>
            <ac:picMk id="4" creationId="{429B51AA-36DF-9E48-9627-798104BAA850}"/>
          </ac:picMkLst>
        </pc:picChg>
        <pc:picChg chg="mod">
          <ac:chgData name="Da Sz" userId="62f17d093a67ea1b" providerId="LiveId" clId="{D2DF79FA-3F4D-9A4F-AFA5-5EC7AF36C89A}" dt="2020-02-21T20:36:30.913" v="503" actId="1035"/>
          <ac:picMkLst>
            <pc:docMk/>
            <pc:sldMk cId="3849366760" sldId="269"/>
            <ac:picMk id="8" creationId="{A2651297-9A4D-6C4D-8B4A-0EAFAAD46ED8}"/>
          </ac:picMkLst>
        </pc:picChg>
      </pc:sldChg>
      <pc:sldChg chg="modSp">
        <pc:chgData name="Da Sz" userId="62f17d093a67ea1b" providerId="LiveId" clId="{D2DF79FA-3F4D-9A4F-AFA5-5EC7AF36C89A}" dt="2020-02-22T08:39:43.761" v="1073" actId="20577"/>
        <pc:sldMkLst>
          <pc:docMk/>
          <pc:sldMk cId="4062745602" sldId="270"/>
        </pc:sldMkLst>
        <pc:spChg chg="mod">
          <ac:chgData name="Da Sz" userId="62f17d093a67ea1b" providerId="LiveId" clId="{D2DF79FA-3F4D-9A4F-AFA5-5EC7AF36C89A}" dt="2020-02-22T08:39:43.761" v="1073" actId="20577"/>
          <ac:spMkLst>
            <pc:docMk/>
            <pc:sldMk cId="4062745602" sldId="270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9:52.543" v="1081" actId="20577"/>
        <pc:sldMkLst>
          <pc:docMk/>
          <pc:sldMk cId="3581540981" sldId="271"/>
        </pc:sldMkLst>
        <pc:spChg chg="mod">
          <ac:chgData name="Da Sz" userId="62f17d093a67ea1b" providerId="LiveId" clId="{D2DF79FA-3F4D-9A4F-AFA5-5EC7AF36C89A}" dt="2020-02-22T08:39:52.543" v="1081" actId="20577"/>
          <ac:spMkLst>
            <pc:docMk/>
            <pc:sldMk cId="3581540981" sldId="271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9:56.134" v="1085" actId="20577"/>
        <pc:sldMkLst>
          <pc:docMk/>
          <pc:sldMk cId="476664716" sldId="272"/>
        </pc:sldMkLst>
        <pc:spChg chg="mod">
          <ac:chgData name="Da Sz" userId="62f17d093a67ea1b" providerId="LiveId" clId="{D2DF79FA-3F4D-9A4F-AFA5-5EC7AF36C89A}" dt="2020-02-22T08:39:56.134" v="1085" actId="20577"/>
          <ac:spMkLst>
            <pc:docMk/>
            <pc:sldMk cId="476664716" sldId="272"/>
            <ac:spMk id="7" creationId="{46E21BA8-A665-6F4D-A3C6-0503F0638CA8}"/>
          </ac:spMkLst>
        </pc:spChg>
      </pc:sldChg>
      <pc:sldChg chg="del">
        <pc:chgData name="Da Sz" userId="62f17d093a67ea1b" providerId="LiveId" clId="{D2DF79FA-3F4D-9A4F-AFA5-5EC7AF36C89A}" dt="2020-02-21T20:26:20.465" v="118" actId="2696"/>
        <pc:sldMkLst>
          <pc:docMk/>
          <pc:sldMk cId="244840001" sldId="274"/>
        </pc:sldMkLst>
      </pc:sldChg>
      <pc:sldChg chg="delSp modSp">
        <pc:chgData name="Da Sz" userId="62f17d093a67ea1b" providerId="LiveId" clId="{D2DF79FA-3F4D-9A4F-AFA5-5EC7AF36C89A}" dt="2020-02-22T08:40:38.806" v="1103" actId="20577"/>
        <pc:sldMkLst>
          <pc:docMk/>
          <pc:sldMk cId="548926158" sldId="275"/>
        </pc:sldMkLst>
        <pc:spChg chg="mod">
          <ac:chgData name="Da Sz" userId="62f17d093a67ea1b" providerId="LiveId" clId="{D2DF79FA-3F4D-9A4F-AFA5-5EC7AF36C89A}" dt="2020-02-22T08:40:38.806" v="1103" actId="20577"/>
          <ac:spMkLst>
            <pc:docMk/>
            <pc:sldMk cId="548926158" sldId="275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1T20:26:56.544" v="133" actId="14100"/>
          <ac:spMkLst>
            <pc:docMk/>
            <pc:sldMk cId="548926158" sldId="275"/>
            <ac:spMk id="11" creationId="{FA720365-3FC0-D34A-ACF7-303F3E11ABC3}"/>
          </ac:spMkLst>
        </pc:spChg>
        <pc:picChg chg="mod">
          <ac:chgData name="Da Sz" userId="62f17d093a67ea1b" providerId="LiveId" clId="{D2DF79FA-3F4D-9A4F-AFA5-5EC7AF36C89A}" dt="2020-02-21T20:26:43.452" v="131" actId="692"/>
          <ac:picMkLst>
            <pc:docMk/>
            <pc:sldMk cId="548926158" sldId="275"/>
            <ac:picMk id="13" creationId="{22E06BCE-9FDB-1A4E-9738-90693C69971B}"/>
          </ac:picMkLst>
        </pc:picChg>
        <pc:picChg chg="del">
          <ac:chgData name="Da Sz" userId="62f17d093a67ea1b" providerId="LiveId" clId="{D2DF79FA-3F4D-9A4F-AFA5-5EC7AF36C89A}" dt="2020-02-22T08:38:04.363" v="1000" actId="478"/>
          <ac:picMkLst>
            <pc:docMk/>
            <pc:sldMk cId="548926158" sldId="275"/>
            <ac:picMk id="18435" creationId="{C3176267-8DDC-EA40-BE63-F89B6572F21F}"/>
          </ac:picMkLst>
        </pc:picChg>
      </pc:sldChg>
      <pc:sldChg chg="modSp">
        <pc:chgData name="Da Sz" userId="62f17d093a67ea1b" providerId="LiveId" clId="{D2DF79FA-3F4D-9A4F-AFA5-5EC7AF36C89A}" dt="2020-02-22T08:41:26.812" v="1114" actId="20577"/>
        <pc:sldMkLst>
          <pc:docMk/>
          <pc:sldMk cId="1378147325" sldId="276"/>
        </pc:sldMkLst>
        <pc:spChg chg="mod">
          <ac:chgData name="Da Sz" userId="62f17d093a67ea1b" providerId="LiveId" clId="{D2DF79FA-3F4D-9A4F-AFA5-5EC7AF36C89A}" dt="2020-02-22T08:41:26.812" v="1114" actId="20577"/>
          <ac:spMkLst>
            <pc:docMk/>
            <pc:sldMk cId="1378147325" sldId="276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43:21.534" v="589" actId="1037"/>
          <ac:picMkLst>
            <pc:docMk/>
            <pc:sldMk cId="1378147325" sldId="276"/>
            <ac:picMk id="12" creationId="{6B776ED4-4EDD-ED43-A9F6-CE5DE63D16EC}"/>
          </ac:picMkLst>
        </pc:picChg>
      </pc:sldChg>
      <pc:sldChg chg="modSp">
        <pc:chgData name="Da Sz" userId="62f17d093a67ea1b" providerId="LiveId" clId="{D2DF79FA-3F4D-9A4F-AFA5-5EC7AF36C89A}" dt="2020-02-22T08:41:30.511" v="1117" actId="20577"/>
        <pc:sldMkLst>
          <pc:docMk/>
          <pc:sldMk cId="323178852" sldId="277"/>
        </pc:sldMkLst>
        <pc:spChg chg="mod">
          <ac:chgData name="Da Sz" userId="62f17d093a67ea1b" providerId="LiveId" clId="{D2DF79FA-3F4D-9A4F-AFA5-5EC7AF36C89A}" dt="2020-02-22T08:41:30.511" v="1117" actId="20577"/>
          <ac:spMkLst>
            <pc:docMk/>
            <pc:sldMk cId="323178852" sldId="277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43:13.262" v="577" actId="1038"/>
          <ac:picMkLst>
            <pc:docMk/>
            <pc:sldMk cId="323178852" sldId="277"/>
            <ac:picMk id="8" creationId="{B591F84A-D833-3245-8A4B-6826FDAD2A3E}"/>
          </ac:picMkLst>
        </pc:picChg>
      </pc:sldChg>
      <pc:sldChg chg="addSp modSp del">
        <pc:chgData name="Da Sz" userId="62f17d093a67ea1b" providerId="LiveId" clId="{D2DF79FA-3F4D-9A4F-AFA5-5EC7AF36C89A}" dt="2020-02-21T20:34:30.792" v="442" actId="2696"/>
        <pc:sldMkLst>
          <pc:docMk/>
          <pc:sldMk cId="3657420729" sldId="278"/>
        </pc:sldMkLst>
        <pc:spChg chg="mod">
          <ac:chgData name="Da Sz" userId="62f17d093a67ea1b" providerId="LiveId" clId="{D2DF79FA-3F4D-9A4F-AFA5-5EC7AF36C89A}" dt="2020-02-21T20:27:56.599" v="136" actId="1076"/>
          <ac:spMkLst>
            <pc:docMk/>
            <pc:sldMk cId="3657420729" sldId="278"/>
            <ac:spMk id="7" creationId="{46E21BA8-A665-6F4D-A3C6-0503F0638CA8}"/>
          </ac:spMkLst>
        </pc:spChg>
        <pc:picChg chg="add mod">
          <ac:chgData name="Da Sz" userId="62f17d093a67ea1b" providerId="LiveId" clId="{D2DF79FA-3F4D-9A4F-AFA5-5EC7AF36C89A}" dt="2020-02-21T20:28:08.086" v="138" actId="1076"/>
          <ac:picMkLst>
            <pc:docMk/>
            <pc:sldMk cId="3657420729" sldId="278"/>
            <ac:picMk id="4" creationId="{C9CE48E9-EB73-124A-B45B-6493D8EF5D4B}"/>
          </ac:picMkLst>
        </pc:picChg>
      </pc:sldChg>
      <pc:sldChg chg="modSp">
        <pc:chgData name="Da Sz" userId="62f17d093a67ea1b" providerId="LiveId" clId="{D2DF79FA-3F4D-9A4F-AFA5-5EC7AF36C89A}" dt="2020-02-22T08:40:29.332" v="1095" actId="20577"/>
        <pc:sldMkLst>
          <pc:docMk/>
          <pc:sldMk cId="1738024966" sldId="279"/>
        </pc:sldMkLst>
        <pc:spChg chg="mod">
          <ac:chgData name="Da Sz" userId="62f17d093a67ea1b" providerId="LiveId" clId="{D2DF79FA-3F4D-9A4F-AFA5-5EC7AF36C89A}" dt="2020-02-22T08:40:29.332" v="1095" actId="20577"/>
          <ac:spMkLst>
            <pc:docMk/>
            <pc:sldMk cId="1738024966" sldId="279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8:34.840" v="1023" actId="20577"/>
        <pc:sldMkLst>
          <pc:docMk/>
          <pc:sldMk cId="1258656567" sldId="280"/>
        </pc:sldMkLst>
        <pc:spChg chg="mod">
          <ac:chgData name="Da Sz" userId="62f17d093a67ea1b" providerId="LiveId" clId="{D2DF79FA-3F4D-9A4F-AFA5-5EC7AF36C89A}" dt="2020-02-22T08:38:34.840" v="1023" actId="20577"/>
          <ac:spMkLst>
            <pc:docMk/>
            <pc:sldMk cId="1258656567" sldId="280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8:44.684" v="1035" actId="20577"/>
        <pc:sldMkLst>
          <pc:docMk/>
          <pc:sldMk cId="605607703" sldId="281"/>
        </pc:sldMkLst>
        <pc:spChg chg="mod">
          <ac:chgData name="Da Sz" userId="62f17d093a67ea1b" providerId="LiveId" clId="{D2DF79FA-3F4D-9A4F-AFA5-5EC7AF36C89A}" dt="2020-02-22T08:38:44.684" v="1035" actId="20577"/>
          <ac:spMkLst>
            <pc:docMk/>
            <pc:sldMk cId="605607703" sldId="281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9:34.194" v="1065" actId="20577"/>
        <pc:sldMkLst>
          <pc:docMk/>
          <pc:sldMk cId="2849224580" sldId="282"/>
        </pc:sldMkLst>
        <pc:spChg chg="mod">
          <ac:chgData name="Da Sz" userId="62f17d093a67ea1b" providerId="LiveId" clId="{D2DF79FA-3F4D-9A4F-AFA5-5EC7AF36C89A}" dt="2020-02-22T08:39:34.194" v="1065" actId="20577"/>
          <ac:spMkLst>
            <pc:docMk/>
            <pc:sldMk cId="2849224580" sldId="282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9:48.521" v="1077" actId="20577"/>
        <pc:sldMkLst>
          <pc:docMk/>
          <pc:sldMk cId="1139822493" sldId="283"/>
        </pc:sldMkLst>
        <pc:spChg chg="mod">
          <ac:chgData name="Da Sz" userId="62f17d093a67ea1b" providerId="LiveId" clId="{D2DF79FA-3F4D-9A4F-AFA5-5EC7AF36C89A}" dt="2020-02-22T08:39:48.521" v="1077" actId="20577"/>
          <ac:spMkLst>
            <pc:docMk/>
            <pc:sldMk cId="1139822493" sldId="283"/>
            <ac:spMk id="7" creationId="{46E21BA8-A665-6F4D-A3C6-0503F0638CA8}"/>
          </ac:spMkLst>
        </pc:spChg>
      </pc:sldChg>
      <pc:sldChg chg="addSp modSp">
        <pc:chgData name="Da Sz" userId="62f17d093a67ea1b" providerId="LiveId" clId="{D2DF79FA-3F4D-9A4F-AFA5-5EC7AF36C89A}" dt="2020-02-22T08:40:01.472" v="1089" actId="20577"/>
        <pc:sldMkLst>
          <pc:docMk/>
          <pc:sldMk cId="4019004003" sldId="284"/>
        </pc:sldMkLst>
        <pc:spChg chg="mod">
          <ac:chgData name="Da Sz" userId="62f17d093a67ea1b" providerId="LiveId" clId="{D2DF79FA-3F4D-9A4F-AFA5-5EC7AF36C89A}" dt="2020-02-21T20:25:20.076" v="62" actId="14100"/>
          <ac:spMkLst>
            <pc:docMk/>
            <pc:sldMk cId="4019004003" sldId="284"/>
            <ac:spMk id="2" creationId="{BA5DFA11-82FD-0742-A4FD-A51E74B1C774}"/>
          </ac:spMkLst>
        </pc:spChg>
        <pc:spChg chg="mod">
          <ac:chgData name="Da Sz" userId="62f17d093a67ea1b" providerId="LiveId" clId="{D2DF79FA-3F4D-9A4F-AFA5-5EC7AF36C89A}" dt="2020-02-22T08:40:01.472" v="1089" actId="20577"/>
          <ac:spMkLst>
            <pc:docMk/>
            <pc:sldMk cId="4019004003" sldId="284"/>
            <ac:spMk id="5" creationId="{10AE7702-5E07-B848-9F1D-8C4DF3B9F120}"/>
          </ac:spMkLst>
        </pc:spChg>
        <pc:picChg chg="add mod">
          <ac:chgData name="Da Sz" userId="62f17d093a67ea1b" providerId="LiveId" clId="{D2DF79FA-3F4D-9A4F-AFA5-5EC7AF36C89A}" dt="2020-02-22T08:36:22.975" v="981" actId="1037"/>
          <ac:picMkLst>
            <pc:docMk/>
            <pc:sldMk cId="4019004003" sldId="284"/>
            <ac:picMk id="7" creationId="{C4663E2E-BF24-6C40-BAB2-92C1FAE71BFC}"/>
          </ac:picMkLst>
        </pc:picChg>
      </pc:sldChg>
      <pc:sldChg chg="addSp delSp modSp add ord">
        <pc:chgData name="Da Sz" userId="62f17d093a67ea1b" providerId="LiveId" clId="{D2DF79FA-3F4D-9A4F-AFA5-5EC7AF36C89A}" dt="2020-02-22T08:40:34.251" v="1099" actId="20577"/>
        <pc:sldMkLst>
          <pc:docMk/>
          <pc:sldMk cId="3955936937" sldId="285"/>
        </pc:sldMkLst>
        <pc:spChg chg="mod">
          <ac:chgData name="Da Sz" userId="62f17d093a67ea1b" providerId="LiveId" clId="{D2DF79FA-3F4D-9A4F-AFA5-5EC7AF36C89A}" dt="2020-02-21T20:25:48.818" v="65"/>
          <ac:spMkLst>
            <pc:docMk/>
            <pc:sldMk cId="3955936937" sldId="285"/>
            <ac:spMk id="2" creationId="{BA5DFA11-82FD-0742-A4FD-A51E74B1C774}"/>
          </ac:spMkLst>
        </pc:spChg>
        <pc:spChg chg="mod">
          <ac:chgData name="Da Sz" userId="62f17d093a67ea1b" providerId="LiveId" clId="{D2DF79FA-3F4D-9A4F-AFA5-5EC7AF36C89A}" dt="2020-02-21T20:26:10.014" v="117" actId="14100"/>
          <ac:spMkLst>
            <pc:docMk/>
            <pc:sldMk cId="3955936937" sldId="285"/>
            <ac:spMk id="3" creationId="{E82CA681-DA03-AD43-937A-2D390DAE0C9B}"/>
          </ac:spMkLst>
        </pc:spChg>
        <pc:spChg chg="mod">
          <ac:chgData name="Da Sz" userId="62f17d093a67ea1b" providerId="LiveId" clId="{D2DF79FA-3F4D-9A4F-AFA5-5EC7AF36C89A}" dt="2020-02-22T08:40:34.251" v="1099" actId="20577"/>
          <ac:spMkLst>
            <pc:docMk/>
            <pc:sldMk cId="3955936937" sldId="285"/>
            <ac:spMk id="5" creationId="{10AE7702-5E07-B848-9F1D-8C4DF3B9F120}"/>
          </ac:spMkLst>
        </pc:spChg>
        <pc:picChg chg="add del mod">
          <ac:chgData name="Da Sz" userId="62f17d093a67ea1b" providerId="LiveId" clId="{D2DF79FA-3F4D-9A4F-AFA5-5EC7AF36C89A}" dt="2020-02-22T08:37:32.522" v="995" actId="478"/>
          <ac:picMkLst>
            <pc:docMk/>
            <pc:sldMk cId="3955936937" sldId="285"/>
            <ac:picMk id="7" creationId="{6A60899A-642F-4D42-B9AC-6E67A002DEE2}"/>
          </ac:picMkLst>
        </pc:picChg>
        <pc:picChg chg="add del mod">
          <ac:chgData name="Da Sz" userId="62f17d093a67ea1b" providerId="LiveId" clId="{D2DF79FA-3F4D-9A4F-AFA5-5EC7AF36C89A}" dt="2020-02-22T08:37:59.925" v="998" actId="478"/>
          <ac:picMkLst>
            <pc:docMk/>
            <pc:sldMk cId="3955936937" sldId="285"/>
            <ac:picMk id="8" creationId="{C88F4C05-FBBF-8C4A-966D-1A1456C4C79B}"/>
          </ac:picMkLst>
        </pc:picChg>
        <pc:picChg chg="add">
          <ac:chgData name="Da Sz" userId="62f17d093a67ea1b" providerId="LiveId" clId="{D2DF79FA-3F4D-9A4F-AFA5-5EC7AF36C89A}" dt="2020-02-22T08:38:00.875" v="999"/>
          <ac:picMkLst>
            <pc:docMk/>
            <pc:sldMk cId="3955936937" sldId="285"/>
            <ac:picMk id="9" creationId="{C53D39B6-B770-744D-9DB5-1C2074EF96DF}"/>
          </ac:picMkLst>
        </pc:picChg>
      </pc:sldChg>
      <pc:sldChg chg="addSp delSp modSp add del">
        <pc:chgData name="Da Sz" userId="62f17d093a67ea1b" providerId="LiveId" clId="{D2DF79FA-3F4D-9A4F-AFA5-5EC7AF36C89A}" dt="2020-02-21T20:32:48.620" v="392" actId="2696"/>
        <pc:sldMkLst>
          <pc:docMk/>
          <pc:sldMk cId="2387019902" sldId="286"/>
        </pc:sldMkLst>
        <pc:spChg chg="add del mod">
          <ac:chgData name="Da Sz" userId="62f17d093a67ea1b" providerId="LiveId" clId="{D2DF79FA-3F4D-9A4F-AFA5-5EC7AF36C89A}" dt="2020-02-21T20:30:21.583" v="174" actId="478"/>
          <ac:spMkLst>
            <pc:docMk/>
            <pc:sldMk cId="2387019902" sldId="286"/>
            <ac:spMk id="3" creationId="{928F11ED-EA31-5644-9AA1-71781950ADF7}"/>
          </ac:spMkLst>
        </pc:spChg>
        <pc:spChg chg="del">
          <ac:chgData name="Da Sz" userId="62f17d093a67ea1b" providerId="LiveId" clId="{D2DF79FA-3F4D-9A4F-AFA5-5EC7AF36C89A}" dt="2020-02-21T20:30:13.833" v="171" actId="478"/>
          <ac:spMkLst>
            <pc:docMk/>
            <pc:sldMk cId="2387019902" sldId="286"/>
            <ac:spMk id="7" creationId="{BF732CC0-128D-8B4E-A470-5B43436EE07C}"/>
          </ac:spMkLst>
        </pc:spChg>
        <pc:spChg chg="add mod">
          <ac:chgData name="Da Sz" userId="62f17d093a67ea1b" providerId="LiveId" clId="{D2DF79FA-3F4D-9A4F-AFA5-5EC7AF36C89A}" dt="2020-02-21T20:30:47.527" v="178" actId="207"/>
          <ac:spMkLst>
            <pc:docMk/>
            <pc:sldMk cId="2387019902" sldId="286"/>
            <ac:spMk id="8" creationId="{3E62F432-DB06-5C41-BEE9-B7C905A96D4B}"/>
          </ac:spMkLst>
        </pc:spChg>
        <pc:spChg chg="add mod">
          <ac:chgData name="Da Sz" userId="62f17d093a67ea1b" providerId="LiveId" clId="{D2DF79FA-3F4D-9A4F-AFA5-5EC7AF36C89A}" dt="2020-02-21T20:30:54.607" v="179" actId="207"/>
          <ac:spMkLst>
            <pc:docMk/>
            <pc:sldMk cId="2387019902" sldId="286"/>
            <ac:spMk id="9" creationId="{B2681328-CD57-9B42-A938-495DC09CFF6D}"/>
          </ac:spMkLst>
        </pc:spChg>
        <pc:picChg chg="add mod">
          <ac:chgData name="Da Sz" userId="62f17d093a67ea1b" providerId="LiveId" clId="{D2DF79FA-3F4D-9A4F-AFA5-5EC7AF36C89A}" dt="2020-02-21T20:30:18.060" v="173" actId="1076"/>
          <ac:picMkLst>
            <pc:docMk/>
            <pc:sldMk cId="2387019902" sldId="286"/>
            <ac:picMk id="10" creationId="{7A2FAD19-B315-454A-B691-B4430FD0C66C}"/>
          </ac:picMkLst>
        </pc:picChg>
      </pc:sldChg>
      <pc:sldChg chg="addSp delSp modSp add">
        <pc:chgData name="Da Sz" userId="62f17d093a67ea1b" providerId="LiveId" clId="{D2DF79FA-3F4D-9A4F-AFA5-5EC7AF36C89A}" dt="2020-02-21T20:34:15.512" v="441" actId="207"/>
        <pc:sldMkLst>
          <pc:docMk/>
          <pc:sldMk cId="3928392513" sldId="286"/>
        </pc:sldMkLst>
        <pc:spChg chg="add del mod">
          <ac:chgData name="Da Sz" userId="62f17d093a67ea1b" providerId="LiveId" clId="{D2DF79FA-3F4D-9A4F-AFA5-5EC7AF36C89A}" dt="2020-02-21T20:33:00.432" v="395" actId="478"/>
          <ac:spMkLst>
            <pc:docMk/>
            <pc:sldMk cId="3928392513" sldId="286"/>
            <ac:spMk id="3" creationId="{34CF57B1-4307-DA48-A87A-E8B906295C69}"/>
          </ac:spMkLst>
        </pc:spChg>
        <pc:spChg chg="del">
          <ac:chgData name="Da Sz" userId="62f17d093a67ea1b" providerId="LiveId" clId="{D2DF79FA-3F4D-9A4F-AFA5-5EC7AF36C89A}" dt="2020-02-21T20:32:56.155" v="394" actId="478"/>
          <ac:spMkLst>
            <pc:docMk/>
            <pc:sldMk cId="3928392513" sldId="286"/>
            <ac:spMk id="7" creationId="{BF732CC0-128D-8B4E-A470-5B43436EE07C}"/>
          </ac:spMkLst>
        </pc:spChg>
        <pc:spChg chg="add mod">
          <ac:chgData name="Da Sz" userId="62f17d093a67ea1b" providerId="LiveId" clId="{D2DF79FA-3F4D-9A4F-AFA5-5EC7AF36C89A}" dt="2020-02-21T20:34:10.228" v="440" actId="207"/>
          <ac:spMkLst>
            <pc:docMk/>
            <pc:sldMk cId="3928392513" sldId="286"/>
            <ac:spMk id="8" creationId="{9588CCCD-5066-E947-9911-8DDF3D9D8F23}"/>
          </ac:spMkLst>
        </pc:spChg>
        <pc:spChg chg="add mod">
          <ac:chgData name="Da Sz" userId="62f17d093a67ea1b" providerId="LiveId" clId="{D2DF79FA-3F4D-9A4F-AFA5-5EC7AF36C89A}" dt="2020-02-21T20:34:15.512" v="441" actId="207"/>
          <ac:spMkLst>
            <pc:docMk/>
            <pc:sldMk cId="3928392513" sldId="286"/>
            <ac:spMk id="9" creationId="{429E69A9-5507-3F4F-A21E-CBB834CF32D4}"/>
          </ac:spMkLst>
        </pc:spChg>
        <pc:picChg chg="del">
          <ac:chgData name="Da Sz" userId="62f17d093a67ea1b" providerId="LiveId" clId="{D2DF79FA-3F4D-9A4F-AFA5-5EC7AF36C89A}" dt="2020-02-21T20:33:02.222" v="396" actId="478"/>
          <ac:picMkLst>
            <pc:docMk/>
            <pc:sldMk cId="3928392513" sldId="286"/>
            <ac:picMk id="4" creationId="{806A9D24-D28B-F44E-9698-E919D8B88F58}"/>
          </ac:picMkLst>
        </pc:picChg>
        <pc:picChg chg="add mod">
          <ac:chgData name="Da Sz" userId="62f17d093a67ea1b" providerId="LiveId" clId="{D2DF79FA-3F4D-9A4F-AFA5-5EC7AF36C89A}" dt="2020-02-21T20:33:42.982" v="436" actId="1076"/>
          <ac:picMkLst>
            <pc:docMk/>
            <pc:sldMk cId="3928392513" sldId="286"/>
            <ac:picMk id="10" creationId="{37D2CFF3-9A8A-3F45-A79E-66C9EE23426E}"/>
          </ac:picMkLst>
        </pc:picChg>
      </pc:sldChg>
      <pc:sldChg chg="modSp">
        <pc:chgData name="Da Sz" userId="62f17d093a67ea1b" providerId="LiveId" clId="{D2DF79FA-3F4D-9A4F-AFA5-5EC7AF36C89A}" dt="2020-02-22T08:38:24.508" v="1007" actId="20577"/>
        <pc:sldMkLst>
          <pc:docMk/>
          <pc:sldMk cId="598904950" sldId="287"/>
        </pc:sldMkLst>
        <pc:spChg chg="mod">
          <ac:chgData name="Da Sz" userId="62f17d093a67ea1b" providerId="LiveId" clId="{D2DF79FA-3F4D-9A4F-AFA5-5EC7AF36C89A}" dt="2020-02-22T08:38:24.508" v="1007" actId="20577"/>
          <ac:spMkLst>
            <pc:docMk/>
            <pc:sldMk cId="598904950" sldId="287"/>
            <ac:spMk id="5" creationId="{10AE7702-5E07-B848-9F1D-8C4DF3B9F120}"/>
          </ac:spMkLst>
        </pc:spChg>
      </pc:sldChg>
      <pc:sldChg chg="addSp delSp modSp add">
        <pc:chgData name="Da Sz" userId="62f17d093a67ea1b" providerId="LiveId" clId="{D2DF79FA-3F4D-9A4F-AFA5-5EC7AF36C89A}" dt="2020-02-22T08:47:54.293" v="1246" actId="20577"/>
        <pc:sldMkLst>
          <pc:docMk/>
          <pc:sldMk cId="117126550" sldId="288"/>
        </pc:sldMkLst>
        <pc:spChg chg="mod">
          <ac:chgData name="Da Sz" userId="62f17d093a67ea1b" providerId="LiveId" clId="{D2DF79FA-3F4D-9A4F-AFA5-5EC7AF36C89A}" dt="2020-02-22T08:47:54.293" v="1246" actId="20577"/>
          <ac:spMkLst>
            <pc:docMk/>
            <pc:sldMk cId="117126550" sldId="288"/>
            <ac:spMk id="4" creationId="{B5D468F6-4CA4-CD4C-BE2F-BC49862E5CE5}"/>
          </ac:spMkLst>
        </pc:spChg>
        <pc:spChg chg="mod">
          <ac:chgData name="Da Sz" userId="62f17d093a67ea1b" providerId="LiveId" clId="{D2DF79FA-3F4D-9A4F-AFA5-5EC7AF36C89A}" dt="2020-02-22T08:27:50.437" v="607" actId="14100"/>
          <ac:spMkLst>
            <pc:docMk/>
            <pc:sldMk cId="117126550" sldId="288"/>
            <ac:spMk id="5" creationId="{10AE7702-5E07-B848-9F1D-8C4DF3B9F120}"/>
          </ac:spMkLst>
        </pc:spChg>
        <pc:picChg chg="add mod">
          <ac:chgData name="Da Sz" userId="62f17d093a67ea1b" providerId="LiveId" clId="{D2DF79FA-3F4D-9A4F-AFA5-5EC7AF36C89A}" dt="2020-02-22T08:28:30.477" v="611" actId="1076"/>
          <ac:picMkLst>
            <pc:docMk/>
            <pc:sldMk cId="117126550" sldId="288"/>
            <ac:picMk id="3" creationId="{D302EDAF-CB5D-9249-BCBC-A25296978425}"/>
          </ac:picMkLst>
        </pc:picChg>
        <pc:picChg chg="del">
          <ac:chgData name="Da Sz" userId="62f17d093a67ea1b" providerId="LiveId" clId="{D2DF79FA-3F4D-9A4F-AFA5-5EC7AF36C89A}" dt="2020-02-22T08:27:56.499" v="608" actId="478"/>
          <ac:picMkLst>
            <pc:docMk/>
            <pc:sldMk cId="117126550" sldId="288"/>
            <ac:picMk id="7" creationId="{C65A32CB-1328-5645-B272-2C6AAE4D0FD2}"/>
          </ac:picMkLst>
        </pc:picChg>
      </pc:sldChg>
      <pc:sldChg chg="addSp delSp modSp add">
        <pc:chgData name="Da Sz" userId="62f17d093a67ea1b" providerId="LiveId" clId="{D2DF79FA-3F4D-9A4F-AFA5-5EC7AF36C89A}" dt="2020-02-22T08:56:12.586" v="1731" actId="20577"/>
        <pc:sldMkLst>
          <pc:docMk/>
          <pc:sldMk cId="1530276180" sldId="289"/>
        </pc:sldMkLst>
        <pc:spChg chg="mod">
          <ac:chgData name="Da Sz" userId="62f17d093a67ea1b" providerId="LiveId" clId="{D2DF79FA-3F4D-9A4F-AFA5-5EC7AF36C89A}" dt="2020-02-22T08:47:30.733" v="1201" actId="20577"/>
          <ac:spMkLst>
            <pc:docMk/>
            <pc:sldMk cId="1530276180" sldId="289"/>
            <ac:spMk id="7" creationId="{46E21BA8-A665-6F4D-A3C6-0503F0638CA8}"/>
          </ac:spMkLst>
        </pc:spChg>
        <pc:spChg chg="add mod">
          <ac:chgData name="Da Sz" userId="62f17d093a67ea1b" providerId="LiveId" clId="{D2DF79FA-3F4D-9A4F-AFA5-5EC7AF36C89A}" dt="2020-02-22T08:56:12.586" v="1731" actId="20577"/>
          <ac:spMkLst>
            <pc:docMk/>
            <pc:sldMk cId="1530276180" sldId="289"/>
            <ac:spMk id="9" creationId="{81671556-8F34-FE4B-93FA-49CFA08B8FAC}"/>
          </ac:spMkLst>
        </pc:spChg>
        <pc:picChg chg="add mod">
          <ac:chgData name="Da Sz" userId="62f17d093a67ea1b" providerId="LiveId" clId="{D2DF79FA-3F4D-9A4F-AFA5-5EC7AF36C89A}" dt="2020-02-22T08:54:58.261" v="1599" actId="1076"/>
          <ac:picMkLst>
            <pc:docMk/>
            <pc:sldMk cId="1530276180" sldId="289"/>
            <ac:picMk id="3" creationId="{883DFD26-61B0-FC42-83FD-8DF541BE35D9}"/>
          </ac:picMkLst>
        </pc:picChg>
        <pc:picChg chg="del">
          <ac:chgData name="Da Sz" userId="62f17d093a67ea1b" providerId="LiveId" clId="{D2DF79FA-3F4D-9A4F-AFA5-5EC7AF36C89A}" dt="2020-02-22T08:46:56.822" v="1146" actId="478"/>
          <ac:picMkLst>
            <pc:docMk/>
            <pc:sldMk cId="1530276180" sldId="289"/>
            <ac:picMk id="8" creationId="{B591F84A-D833-3245-8A4B-6826FDAD2A3E}"/>
          </ac:picMkLst>
        </pc:picChg>
      </pc:sldChg>
      <pc:sldChg chg="add del">
        <pc:chgData name="Da Sz" userId="62f17d093a67ea1b" providerId="LiveId" clId="{D2DF79FA-3F4D-9A4F-AFA5-5EC7AF36C89A}" dt="2020-02-22T08:46:59.399" v="1148"/>
        <pc:sldMkLst>
          <pc:docMk/>
          <pc:sldMk cId="3443402199" sldId="290"/>
        </pc:sldMkLst>
      </pc:sldChg>
    </pc:docChg>
  </pc:docChgLst>
  <pc:docChgLst>
    <pc:chgData name="Da Sz" userId="62f17d093a67ea1b" providerId="LiveId" clId="{005D61A4-971B-0546-96A4-1A826A78BD0D}"/>
    <pc:docChg chg="undo custSel delSld modSld">
      <pc:chgData name="Da Sz" userId="62f17d093a67ea1b" providerId="LiveId" clId="{005D61A4-971B-0546-96A4-1A826A78BD0D}" dt="2020-02-22T09:32:25.057" v="762" actId="20577"/>
      <pc:docMkLst>
        <pc:docMk/>
      </pc:docMkLst>
      <pc:sldChg chg="modSp">
        <pc:chgData name="Da Sz" userId="62f17d093a67ea1b" providerId="LiveId" clId="{005D61A4-971B-0546-96A4-1A826A78BD0D}" dt="2020-02-22T09:23:56.617" v="474" actId="20577"/>
        <pc:sldMkLst>
          <pc:docMk/>
          <pc:sldMk cId="564947391" sldId="256"/>
        </pc:sldMkLst>
        <pc:spChg chg="mod">
          <ac:chgData name="Da Sz" userId="62f17d093a67ea1b" providerId="LiveId" clId="{005D61A4-971B-0546-96A4-1A826A78BD0D}" dt="2020-02-22T09:23:56.617" v="474" actId="20577"/>
          <ac:spMkLst>
            <pc:docMk/>
            <pc:sldMk cId="564947391" sldId="256"/>
            <ac:spMk id="7" creationId="{BF732CC0-128D-8B4E-A470-5B43436EE07C}"/>
          </ac:spMkLst>
        </pc:spChg>
      </pc:sldChg>
      <pc:sldChg chg="modSp">
        <pc:chgData name="Da Sz" userId="62f17d093a67ea1b" providerId="LiveId" clId="{005D61A4-971B-0546-96A4-1A826A78BD0D}" dt="2020-02-22T09:32:25.057" v="762" actId="20577"/>
        <pc:sldMkLst>
          <pc:docMk/>
          <pc:sldMk cId="4083306111" sldId="257"/>
        </pc:sldMkLst>
        <pc:spChg chg="mod">
          <ac:chgData name="Da Sz" userId="62f17d093a67ea1b" providerId="LiveId" clId="{005D61A4-971B-0546-96A4-1A826A78BD0D}" dt="2020-02-22T09:26:19.262" v="711" actId="20577"/>
          <ac:spMkLst>
            <pc:docMk/>
            <pc:sldMk cId="4083306111" sldId="257"/>
            <ac:spMk id="4" creationId="{B5D468F6-4CA4-CD4C-BE2F-BC49862E5CE5}"/>
          </ac:spMkLst>
        </pc:spChg>
        <pc:spChg chg="mod">
          <ac:chgData name="Da Sz" userId="62f17d093a67ea1b" providerId="LiveId" clId="{005D61A4-971B-0546-96A4-1A826A78BD0D}" dt="2020-02-22T09:32:25.057" v="762" actId="20577"/>
          <ac:spMkLst>
            <pc:docMk/>
            <pc:sldMk cId="4083306111" sldId="257"/>
            <ac:spMk id="5" creationId="{10AE7702-5E07-B848-9F1D-8C4DF3B9F120}"/>
          </ac:spMkLst>
        </pc:spChg>
      </pc:sldChg>
      <pc:sldChg chg="modSp">
        <pc:chgData name="Da Sz" userId="62f17d093a67ea1b" providerId="LiveId" clId="{005D61A4-971B-0546-96A4-1A826A78BD0D}" dt="2020-02-22T09:27:25.820" v="722" actId="1036"/>
        <pc:sldMkLst>
          <pc:docMk/>
          <pc:sldMk cId="731211330" sldId="263"/>
        </pc:sldMkLst>
        <pc:spChg chg="mod">
          <ac:chgData name="Da Sz" userId="62f17d093a67ea1b" providerId="LiveId" clId="{005D61A4-971B-0546-96A4-1A826A78BD0D}" dt="2020-02-22T09:09:48.822" v="363" actId="1036"/>
          <ac:spMkLst>
            <pc:docMk/>
            <pc:sldMk cId="731211330" sldId="263"/>
            <ac:spMk id="4" creationId="{95D981F6-6DA3-5443-8EEB-D8F6161125F5}"/>
          </ac:spMkLst>
        </pc:spChg>
        <pc:spChg chg="mod">
          <ac:chgData name="Da Sz" userId="62f17d093a67ea1b" providerId="LiveId" clId="{005D61A4-971B-0546-96A4-1A826A78BD0D}" dt="2020-02-22T09:27:25.820" v="722" actId="1036"/>
          <ac:spMkLst>
            <pc:docMk/>
            <pc:sldMk cId="731211330" sldId="263"/>
            <ac:spMk id="6" creationId="{67826CA6-C0E4-724D-8739-B79EA862867E}"/>
          </ac:spMkLst>
        </pc:spChg>
        <pc:picChg chg="mod">
          <ac:chgData name="Da Sz" userId="62f17d093a67ea1b" providerId="LiveId" clId="{005D61A4-971B-0546-96A4-1A826A78BD0D}" dt="2020-02-22T09:08:19.467" v="90" actId="1035"/>
          <ac:picMkLst>
            <pc:docMk/>
            <pc:sldMk cId="731211330" sldId="263"/>
            <ac:picMk id="4097" creationId="{13339E2F-615E-2B44-9C74-147DBF8135E6}"/>
          </ac:picMkLst>
        </pc:picChg>
      </pc:sldChg>
      <pc:sldChg chg="modSp">
        <pc:chgData name="Da Sz" userId="62f17d093a67ea1b" providerId="LiveId" clId="{005D61A4-971B-0546-96A4-1A826A78BD0D}" dt="2020-02-22T09:29:07.736" v="743" actId="1036"/>
        <pc:sldMkLst>
          <pc:docMk/>
          <pc:sldMk cId="2390903938" sldId="264"/>
        </pc:sldMkLst>
        <pc:spChg chg="mod">
          <ac:chgData name="Da Sz" userId="62f17d093a67ea1b" providerId="LiveId" clId="{005D61A4-971B-0546-96A4-1A826A78BD0D}" dt="2020-02-22T09:29:03.327" v="733" actId="1035"/>
          <ac:spMkLst>
            <pc:docMk/>
            <pc:sldMk cId="2390903938" sldId="264"/>
            <ac:spMk id="6" creationId="{67826CA6-C0E4-724D-8739-B79EA862867E}"/>
          </ac:spMkLst>
        </pc:spChg>
        <pc:picChg chg="mod">
          <ac:chgData name="Da Sz" userId="62f17d093a67ea1b" providerId="LiveId" clId="{005D61A4-971B-0546-96A4-1A826A78BD0D}" dt="2020-02-22T09:29:07.736" v="743" actId="1036"/>
          <ac:picMkLst>
            <pc:docMk/>
            <pc:sldMk cId="2390903938" sldId="264"/>
            <ac:picMk id="9" creationId="{1AA44A3B-3E7D-224F-8D8F-75215FCB3B4C}"/>
          </ac:picMkLst>
        </pc:picChg>
      </pc:sldChg>
      <pc:sldChg chg="modSp">
        <pc:chgData name="Da Sz" userId="62f17d093a67ea1b" providerId="LiveId" clId="{005D61A4-971B-0546-96A4-1A826A78BD0D}" dt="2020-02-22T09:29:58.991" v="744" actId="1076"/>
        <pc:sldMkLst>
          <pc:docMk/>
          <pc:sldMk cId="4062745602" sldId="270"/>
        </pc:sldMkLst>
        <pc:spChg chg="mod">
          <ac:chgData name="Da Sz" userId="62f17d093a67ea1b" providerId="LiveId" clId="{005D61A4-971B-0546-96A4-1A826A78BD0D}" dt="2020-02-22T09:29:58.991" v="744" actId="1076"/>
          <ac:spMkLst>
            <pc:docMk/>
            <pc:sldMk cId="4062745602" sldId="270"/>
            <ac:spMk id="3" creationId="{7E6A0D13-4C66-944E-B16D-A207A79F56B0}"/>
          </ac:spMkLst>
        </pc:spChg>
      </pc:sldChg>
      <pc:sldChg chg="addSp delSp modSp">
        <pc:chgData name="Da Sz" userId="62f17d093a67ea1b" providerId="LiveId" clId="{005D61A4-971B-0546-96A4-1A826A78BD0D}" dt="2020-02-22T09:30:47.409" v="752" actId="207"/>
        <pc:sldMkLst>
          <pc:docMk/>
          <pc:sldMk cId="476664716" sldId="272"/>
        </pc:sldMkLst>
        <pc:spChg chg="add del mod">
          <ac:chgData name="Da Sz" userId="62f17d093a67ea1b" providerId="LiveId" clId="{005D61A4-971B-0546-96A4-1A826A78BD0D}" dt="2020-02-22T09:30:30.262" v="748" actId="11529"/>
          <ac:spMkLst>
            <pc:docMk/>
            <pc:sldMk cId="476664716" sldId="272"/>
            <ac:spMk id="3" creationId="{EBD48327-62C1-8C48-96AA-E813FD3DA2D4}"/>
          </ac:spMkLst>
        </pc:spChg>
        <pc:spChg chg="mod">
          <ac:chgData name="Da Sz" userId="62f17d093a67ea1b" providerId="LiveId" clId="{005D61A4-971B-0546-96A4-1A826A78BD0D}" dt="2020-02-22T09:30:47.409" v="752" actId="207"/>
          <ac:spMkLst>
            <pc:docMk/>
            <pc:sldMk cId="476664716" sldId="272"/>
            <ac:spMk id="6" creationId="{67826CA6-C0E4-724D-8739-B79EA862867E}"/>
          </ac:spMkLst>
        </pc:spChg>
      </pc:sldChg>
      <pc:sldChg chg="modSp">
        <pc:chgData name="Da Sz" userId="62f17d093a67ea1b" providerId="LiveId" clId="{005D61A4-971B-0546-96A4-1A826A78BD0D}" dt="2020-02-22T09:30:59.168" v="754" actId="5793"/>
        <pc:sldMkLst>
          <pc:docMk/>
          <pc:sldMk cId="548926158" sldId="275"/>
        </pc:sldMkLst>
        <pc:spChg chg="mod">
          <ac:chgData name="Da Sz" userId="62f17d093a67ea1b" providerId="LiveId" clId="{005D61A4-971B-0546-96A4-1A826A78BD0D}" dt="2020-02-22T09:30:59.168" v="754" actId="5793"/>
          <ac:spMkLst>
            <pc:docMk/>
            <pc:sldMk cId="548926158" sldId="275"/>
            <ac:spMk id="6" creationId="{67826CA6-C0E4-724D-8739-B79EA862867E}"/>
          </ac:spMkLst>
        </pc:spChg>
      </pc:sldChg>
      <pc:sldChg chg="del">
        <pc:chgData name="Da Sz" userId="62f17d093a67ea1b" providerId="LiveId" clId="{005D61A4-971B-0546-96A4-1A826A78BD0D}" dt="2020-02-22T09:11:04.759" v="370" actId="2696"/>
        <pc:sldMkLst>
          <pc:docMk/>
          <pc:sldMk cId="1738024966" sldId="279"/>
        </pc:sldMkLst>
      </pc:sldChg>
      <pc:sldChg chg="del">
        <pc:chgData name="Da Sz" userId="62f17d093a67ea1b" providerId="LiveId" clId="{005D61A4-971B-0546-96A4-1A826A78BD0D}" dt="2020-02-22T09:10:14.463" v="365" actId="2696"/>
        <pc:sldMkLst>
          <pc:docMk/>
          <pc:sldMk cId="1258656567" sldId="280"/>
        </pc:sldMkLst>
      </pc:sldChg>
      <pc:sldChg chg="del">
        <pc:chgData name="Da Sz" userId="62f17d093a67ea1b" providerId="LiveId" clId="{005D61A4-971B-0546-96A4-1A826A78BD0D}" dt="2020-02-22T09:10:20.029" v="366" actId="2696"/>
        <pc:sldMkLst>
          <pc:docMk/>
          <pc:sldMk cId="605607703" sldId="281"/>
        </pc:sldMkLst>
      </pc:sldChg>
      <pc:sldChg chg="del">
        <pc:chgData name="Da Sz" userId="62f17d093a67ea1b" providerId="LiveId" clId="{005D61A4-971B-0546-96A4-1A826A78BD0D}" dt="2020-02-22T09:10:31.119" v="367" actId="2696"/>
        <pc:sldMkLst>
          <pc:docMk/>
          <pc:sldMk cId="2849224580" sldId="282"/>
        </pc:sldMkLst>
      </pc:sldChg>
      <pc:sldChg chg="del">
        <pc:chgData name="Da Sz" userId="62f17d093a67ea1b" providerId="LiveId" clId="{005D61A4-971B-0546-96A4-1A826A78BD0D}" dt="2020-02-22T09:10:47.230" v="368" actId="2696"/>
        <pc:sldMkLst>
          <pc:docMk/>
          <pc:sldMk cId="1139822493" sldId="283"/>
        </pc:sldMkLst>
      </pc:sldChg>
      <pc:sldChg chg="del">
        <pc:chgData name="Da Sz" userId="62f17d093a67ea1b" providerId="LiveId" clId="{005D61A4-971B-0546-96A4-1A826A78BD0D}" dt="2020-02-22T09:11:04.059" v="369" actId="2696"/>
        <pc:sldMkLst>
          <pc:docMk/>
          <pc:sldMk cId="4019004003" sldId="284"/>
        </pc:sldMkLst>
      </pc:sldChg>
      <pc:sldChg chg="del">
        <pc:chgData name="Da Sz" userId="62f17d093a67ea1b" providerId="LiveId" clId="{005D61A4-971B-0546-96A4-1A826A78BD0D}" dt="2020-02-22T09:11:08.374" v="371" actId="2696"/>
        <pc:sldMkLst>
          <pc:docMk/>
          <pc:sldMk cId="3955936937" sldId="285"/>
        </pc:sldMkLst>
      </pc:sldChg>
      <pc:sldChg chg="del">
        <pc:chgData name="Da Sz" userId="62f17d093a67ea1b" providerId="LiveId" clId="{005D61A4-971B-0546-96A4-1A826A78BD0D}" dt="2020-02-22T09:07:49.749" v="9" actId="2696"/>
        <pc:sldMkLst>
          <pc:docMk/>
          <pc:sldMk cId="598904950" sldId="287"/>
        </pc:sldMkLst>
      </pc:sldChg>
      <pc:sldChg chg="modSp">
        <pc:chgData name="Da Sz" userId="62f17d093a67ea1b" providerId="LiveId" clId="{005D61A4-971B-0546-96A4-1A826A78BD0D}" dt="2020-02-22T09:11:33.416" v="376" actId="20577"/>
        <pc:sldMkLst>
          <pc:docMk/>
          <pc:sldMk cId="117126550" sldId="288"/>
        </pc:sldMkLst>
        <pc:spChg chg="mod">
          <ac:chgData name="Da Sz" userId="62f17d093a67ea1b" providerId="LiveId" clId="{005D61A4-971B-0546-96A4-1A826A78BD0D}" dt="2020-02-22T09:11:33.416" v="376" actId="20577"/>
          <ac:spMkLst>
            <pc:docMk/>
            <pc:sldMk cId="117126550" sldId="288"/>
            <ac:spMk id="4" creationId="{B5D468F6-4CA4-CD4C-BE2F-BC49862E5CE5}"/>
          </ac:spMkLst>
        </pc:spChg>
      </pc:sldChg>
      <pc:sldChg chg="modSp">
        <pc:chgData name="Da Sz" userId="62f17d093a67ea1b" providerId="LiveId" clId="{005D61A4-971B-0546-96A4-1A826A78BD0D}" dt="2020-02-22T09:31:15.361" v="755" actId="948"/>
        <pc:sldMkLst>
          <pc:docMk/>
          <pc:sldMk cId="1530276180" sldId="289"/>
        </pc:sldMkLst>
        <pc:spChg chg="mod">
          <ac:chgData name="Da Sz" userId="62f17d093a67ea1b" providerId="LiveId" clId="{005D61A4-971B-0546-96A4-1A826A78BD0D}" dt="2020-02-22T09:31:15.361" v="755" actId="948"/>
          <ac:spMkLst>
            <pc:docMk/>
            <pc:sldMk cId="1530276180" sldId="289"/>
            <ac:spMk id="9" creationId="{81671556-8F34-FE4B-93FA-49CFA08B8F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5E371-939E-164A-88D4-0FC1711A31C8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60AB2-62C1-5E4F-B8D1-2DE183B5D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3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0AB2-62C1-5E4F-B8D1-2DE183B5D9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9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EA60-B83D-3845-99DD-FFBF2CB41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F1722-FC8B-C440-AD11-ACF1BC35C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38E04-3296-F546-B79B-8D0750EA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4EDC-A6D3-D54A-8F93-9F807BE70350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E823-38EE-D842-A158-0509B570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850F-8A2B-FB49-8F73-E0C555A8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AA9C-2012-9846-9847-E6021FB5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D6417-E021-3A4A-9CF1-98B1F2B1F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B22DA-8E88-D74C-BE47-DC6B193B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E4F3-B642-A14E-BEB7-8AF1A5DA0B62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3B43-BB07-D840-BAAB-AC1E65A0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8CAA0-215E-9846-9CDD-7C6461C0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2B34A-F499-D349-A1E6-E38A89B71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21771-5DDF-3949-8280-F2321E1D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CD641-02D7-024E-A3ED-BF4F10A5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C94B-DC83-3649-8D14-D955927881D4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ACCA-1922-D645-8216-6D8EA73A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11FF-CC89-9F4C-87AC-45EAC914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7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11AD-84E8-5E4E-952B-9B8372A1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07A7-0764-1545-ABC7-C6EF6DB1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B45D9-537B-A549-853C-56C0F08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598E-7744-114A-B9E9-178720582B68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E9CCE-42D3-094F-8934-B33AC901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0BB5-CFAF-E141-AE02-4615452D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6403-CBF8-2347-B675-2AE05FE1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9AB44-694B-D04A-B6FE-D5C99C9C1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D97F-9923-F243-9156-6D28194E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F2E-BA7D-C64B-82B3-6B5B1D74C534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D65A3-2F55-8B46-8063-D836EF3B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B92D3-3154-7040-B8CA-96B98F72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9F5B-9C9A-F04E-AA60-E2158773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8DD2-C3E7-DE46-BA87-22F42F800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0A48-AB50-0848-A808-25D4FB58F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E203-5D85-F949-8E85-53B2FE59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1BA9-FAFF-A846-8789-17650DDCDCE8}" type="datetime1">
              <a:rPr lang="pl-PL" smtClean="0"/>
              <a:t>22.04.2021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609D-5C3B-F042-B8FB-2946E689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2EE3B-6243-3D43-A2D9-FA66CDBF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92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6E36-AC40-BA42-A222-55801955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B9239-83AF-8749-A2F8-29407ACF3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79A1-D3D1-D24A-AFB3-3DCF6BA2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F9BD6-7534-A34A-A6FF-B27978B75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A7A94-B054-E044-80B4-C97116474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0DE5B-0115-9E48-961A-1B471336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3E1-5DDF-BA42-ACA0-3512503F5057}" type="datetime1">
              <a:rPr lang="pl-PL" smtClean="0"/>
              <a:t>22.04.2021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F87BE-9B44-364A-9DA1-C77D13DE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1E6C2-6AEB-F149-8BAA-8A2B259F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2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B4E-ABC8-BA4A-97C6-E4767C68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D15E7-E20C-C742-BC7A-294A4987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A027-A549-504B-8F2D-0A59EA17B100}" type="datetime1">
              <a:rPr lang="pl-PL" smtClean="0"/>
              <a:t>22.04.2021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8CFB-4FA5-F944-80C1-6F80126B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828C1-41DB-C448-8FDA-299100B8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2B73A-FED8-C641-93E8-CB2D612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9761-1352-A04B-8BEB-64E452FE4150}" type="datetime1">
              <a:rPr lang="pl-PL" smtClean="0"/>
              <a:t>22.04.2021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0A30B-4122-D74A-AADC-74EB31C7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3183-D1C5-D04D-838A-FD9A7AC4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6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602F-67F6-484E-AFCF-C4DDC704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3B37-273D-494A-85F7-5B4B2E33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A2417-A231-FA49-A2C5-FABA619D3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5FA07-B7E2-F349-BB71-1A263F5B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D3EC-A445-6749-8B9B-8E7BC712D8D6}" type="datetime1">
              <a:rPr lang="pl-PL" smtClean="0"/>
              <a:t>22.04.2021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CF3D-1228-0349-B519-FE48FB6E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BA6DA-E949-194A-A25A-63F008FD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17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7C02-C875-DD4B-BD61-1BC4CFE9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2E91C-7DD6-9449-AE32-823D4C086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54BD-65AB-C447-857D-584984B2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03C1D-D1AE-C74F-87C1-B4F10587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0142-2211-9C41-BF98-C01FB222FA46}" type="datetime1">
              <a:rPr lang="pl-PL" smtClean="0"/>
              <a:t>22.04.2021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4CD3B-29EB-674E-9446-33FBEB0A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7F450-4E7D-4542-9DE3-2AE2DBE2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4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02049-42EE-D642-BAC9-971BDEA9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1572-8BFA-D341-88EC-6717ABB3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9646-5CD7-2044-839A-F30D05EFA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D518-E330-3647-9CFC-7EAEC2DB5040}" type="datetime1">
              <a:rPr lang="pl-PL" smtClean="0"/>
              <a:t>22.04.2021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7790-2800-9D42-A475-1412E6A9E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5AF9-9DC0-C043-A7EA-A42997DFE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szpoassignments/v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F732CC0-128D-8B4E-A470-5B43436EE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021" y="3842794"/>
            <a:ext cx="8031448" cy="1387485"/>
          </a:xfrm>
        </p:spPr>
        <p:txBody>
          <a:bodyPr>
            <a:normAutofit/>
          </a:bodyPr>
          <a:lstStyle/>
          <a:p>
            <a:pPr algn="r"/>
            <a:r>
              <a:rPr lang="en-GB" sz="3200"/>
              <a:t>Risk factors discovery and predictive modelling</a:t>
            </a:r>
            <a:endParaRPr lang="pl-PL" sz="2400" i="1">
              <a:solidFill>
                <a:srgbClr val="002060"/>
              </a:solidFill>
            </a:endParaRPr>
          </a:p>
          <a:p>
            <a:pPr algn="r"/>
            <a:r>
              <a:rPr lang="en-GB" sz="1400"/>
              <a:t>Daniel Szponar, Warsaw 4.2021</a:t>
            </a:r>
            <a:r>
              <a:rPr lang="en-PL" sz="1400"/>
              <a:t> 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56494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10</a:t>
            </a:fld>
            <a:endParaRPr lang="en-GB"/>
          </a:p>
        </p:txBody>
      </p:sp>
      <p:pic>
        <p:nvPicPr>
          <p:cNvPr id="9" name="Picture 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80FBC29-9539-D942-BEAC-0A1BAA0C1E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07" y="1531520"/>
            <a:ext cx="3023061" cy="28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E02A05C-78A1-BD47-A10F-4D09D02CAB18}"/>
              </a:ext>
            </a:extLst>
          </p:cNvPr>
          <p:cNvPicPr/>
          <p:nvPr/>
        </p:nvPicPr>
        <p:blipFill rotWithShape="1">
          <a:blip r:embed="rId3"/>
          <a:srcRect t="48985"/>
          <a:stretch/>
        </p:blipFill>
        <p:spPr>
          <a:xfrm>
            <a:off x="891250" y="3243682"/>
            <a:ext cx="4929939" cy="11992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661-335E-054E-9FFD-EAF3A24EA235}"/>
              </a:ext>
            </a:extLst>
          </p:cNvPr>
          <p:cNvSpPr/>
          <p:nvPr/>
        </p:nvSpPr>
        <p:spPr>
          <a:xfrm>
            <a:off x="814002" y="5000153"/>
            <a:ext cx="71184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hist_late_sum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600" dirty="0">
                <a:cs typeface="Times New Roman" panose="02020603050405020304" pitchFamily="18" charset="0"/>
              </a:rPr>
              <a:t>– number of late paid transaction, so far,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price_lst_06_sum </a:t>
            </a:r>
            <a:r>
              <a:rPr lang="en-GB" sz="1600" dirty="0">
                <a:cs typeface="Times New Roman" panose="02020603050405020304" pitchFamily="18" charset="0"/>
              </a:rPr>
              <a:t>– the sum of item purchased, in the past 6 transaction window,</a:t>
            </a:r>
            <a:endParaRPr lang="en-PL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default_lst_XX_avg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600" dirty="0">
                <a:cs typeface="Times New Roman" panose="02020603050405020304" pitchFamily="18" charset="0"/>
              </a:rPr>
              <a:t>– default rate on client, in the past 6 transaction window,</a:t>
            </a:r>
            <a:endParaRPr lang="en-PL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s</a:t>
            </a:r>
            <a:r>
              <a:rPr lang="en-PL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s</a:t>
            </a:r>
            <a:r>
              <a:rPr lang="en-PL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ame address</a:t>
            </a:r>
          </a:p>
          <a:p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EDF9F3-6A3C-4D47-A2D3-B647195D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67854"/>
              </p:ext>
            </p:extLst>
          </p:nvPr>
        </p:nvGraphicFramePr>
        <p:xfrm>
          <a:off x="891250" y="1721265"/>
          <a:ext cx="5255434" cy="512649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434001">
                  <a:extLst>
                    <a:ext uri="{9D8B030D-6E8A-4147-A177-3AD203B41FA5}">
                      <a16:colId xmlns:a16="http://schemas.microsoft.com/office/drawing/2014/main" val="3058866716"/>
                    </a:ext>
                  </a:extLst>
                </a:gridCol>
                <a:gridCol w="2254252">
                  <a:extLst>
                    <a:ext uri="{9D8B030D-6E8A-4147-A177-3AD203B41FA5}">
                      <a16:colId xmlns:a16="http://schemas.microsoft.com/office/drawing/2014/main" val="3009949818"/>
                    </a:ext>
                  </a:extLst>
                </a:gridCol>
                <a:gridCol w="1410141">
                  <a:extLst>
                    <a:ext uri="{9D8B030D-6E8A-4147-A177-3AD203B41FA5}">
                      <a16:colId xmlns:a16="http://schemas.microsoft.com/office/drawing/2014/main" val="1500205443"/>
                    </a:ext>
                  </a:extLst>
                </a:gridCol>
                <a:gridCol w="1157040">
                  <a:extLst>
                    <a:ext uri="{9D8B030D-6E8A-4147-A177-3AD203B41FA5}">
                      <a16:colId xmlns:a16="http://schemas.microsoft.com/office/drawing/2014/main" val="2898336944"/>
                    </a:ext>
                  </a:extLst>
                </a:gridCol>
              </a:tblGrid>
              <a:tr h="23115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Model name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AUC – train 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bg1"/>
                          </a:solidFill>
                        </a:rPr>
                        <a:t>AUC – test </a:t>
                      </a:r>
                      <a:endParaRPr lang="en-PL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21671"/>
                  </a:ext>
                </a:extLst>
              </a:tr>
              <a:tr h="281499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PL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0.665 (GINI 33)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0.662 (GINI 33)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95884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456E9A4-E6CC-5E4B-BEE2-E9910068EB0B}"/>
              </a:ext>
            </a:extLst>
          </p:cNvPr>
          <p:cNvSpPr/>
          <p:nvPr/>
        </p:nvSpPr>
        <p:spPr>
          <a:xfrm>
            <a:off x="771938" y="1181966"/>
            <a:ext cx="1752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Logistic Regression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8F4DD-3853-184F-8113-A84F48969331}"/>
              </a:ext>
            </a:extLst>
          </p:cNvPr>
          <p:cNvSpPr/>
          <p:nvPr/>
        </p:nvSpPr>
        <p:spPr>
          <a:xfrm>
            <a:off x="3763977" y="4433951"/>
            <a:ext cx="19976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Logistic Regressions coefficients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79D0F8-2DE8-1647-A13D-1283296DB4BB}"/>
              </a:ext>
            </a:extLst>
          </p:cNvPr>
          <p:cNvSpPr/>
          <p:nvPr/>
        </p:nvSpPr>
        <p:spPr>
          <a:xfrm>
            <a:off x="8793781" y="4373445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91820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EDF9F3-6A3C-4D47-A2D3-B647195D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18730"/>
              </p:ext>
            </p:extLst>
          </p:nvPr>
        </p:nvGraphicFramePr>
        <p:xfrm>
          <a:off x="872513" y="1649058"/>
          <a:ext cx="5255434" cy="469109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434001">
                  <a:extLst>
                    <a:ext uri="{9D8B030D-6E8A-4147-A177-3AD203B41FA5}">
                      <a16:colId xmlns:a16="http://schemas.microsoft.com/office/drawing/2014/main" val="3058866716"/>
                    </a:ext>
                  </a:extLst>
                </a:gridCol>
                <a:gridCol w="2254252">
                  <a:extLst>
                    <a:ext uri="{9D8B030D-6E8A-4147-A177-3AD203B41FA5}">
                      <a16:colId xmlns:a16="http://schemas.microsoft.com/office/drawing/2014/main" val="3009949818"/>
                    </a:ext>
                  </a:extLst>
                </a:gridCol>
                <a:gridCol w="1410141">
                  <a:extLst>
                    <a:ext uri="{9D8B030D-6E8A-4147-A177-3AD203B41FA5}">
                      <a16:colId xmlns:a16="http://schemas.microsoft.com/office/drawing/2014/main" val="1500205443"/>
                    </a:ext>
                  </a:extLst>
                </a:gridCol>
                <a:gridCol w="1157040">
                  <a:extLst>
                    <a:ext uri="{9D8B030D-6E8A-4147-A177-3AD203B41FA5}">
                      <a16:colId xmlns:a16="http://schemas.microsoft.com/office/drawing/2014/main" val="2898336944"/>
                    </a:ext>
                  </a:extLst>
                </a:gridCol>
              </a:tblGrid>
              <a:tr h="144034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Model name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AUC – train 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bg1"/>
                          </a:solidFill>
                        </a:rPr>
                        <a:t>AUC – test </a:t>
                      </a:r>
                      <a:endParaRPr lang="en-PL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21671"/>
                  </a:ext>
                </a:extLst>
              </a:tr>
              <a:tr h="286229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 err="1">
                          <a:solidFill>
                            <a:schemeClr val="tx1"/>
                          </a:solidFill>
                        </a:rPr>
                        <a:t>LightGBM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</a:rPr>
                        <a:t>HyperOpt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0.67 (GINI 34)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0.669 (GINI 34)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958844"/>
                  </a:ext>
                </a:extLst>
              </a:tr>
            </a:tbl>
          </a:graphicData>
        </a:graphic>
      </p:graphicFrame>
      <p:pic>
        <p:nvPicPr>
          <p:cNvPr id="10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FE7CA8E-9DBB-F64B-AE39-0D16CEBF3A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2672963"/>
            <a:ext cx="4754880" cy="38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612BD654-9281-9E4D-AE60-DCBCC7C148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87" y="1520520"/>
            <a:ext cx="2868930" cy="281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7CCE6B-AED2-204D-80C5-E97934D02507}"/>
              </a:ext>
            </a:extLst>
          </p:cNvPr>
          <p:cNvSpPr/>
          <p:nvPr/>
        </p:nvSpPr>
        <p:spPr>
          <a:xfrm>
            <a:off x="771938" y="1181966"/>
            <a:ext cx="1059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LightGBM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D103BBE-308C-8447-9336-F18D4BD6B5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77443" y="4860660"/>
            <a:ext cx="3028618" cy="11475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E1D34D-1890-CE49-84C7-01EE5FCB723F}"/>
              </a:ext>
            </a:extLst>
          </p:cNvPr>
          <p:cNvSpPr/>
          <p:nvPr/>
        </p:nvSpPr>
        <p:spPr>
          <a:xfrm>
            <a:off x="3500230" y="6481942"/>
            <a:ext cx="1718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Features importance - 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B45143-F1FB-1B4D-A80E-A60D034573C8}"/>
              </a:ext>
            </a:extLst>
          </p:cNvPr>
          <p:cNvSpPr/>
          <p:nvPr/>
        </p:nvSpPr>
        <p:spPr>
          <a:xfrm>
            <a:off x="7607477" y="60435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Hyperparameter </a:t>
            </a:r>
            <a:r>
              <a:rPr lang="en-GB" sz="1100" i="1" dirty="0" err="1"/>
              <a:t>tunig</a:t>
            </a:r>
            <a:endParaRPr lang="en-GB" sz="11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F5DD3-C989-3342-978E-A09EB41CCC19}"/>
              </a:ext>
            </a:extLst>
          </p:cNvPr>
          <p:cNvSpPr/>
          <p:nvPr/>
        </p:nvSpPr>
        <p:spPr>
          <a:xfrm>
            <a:off x="8556454" y="4334870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2989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8C0F9C-7FA3-C647-873A-58D48E697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24086"/>
              </p:ext>
            </p:extLst>
          </p:nvPr>
        </p:nvGraphicFramePr>
        <p:xfrm>
          <a:off x="771938" y="1655168"/>
          <a:ext cx="7388214" cy="28498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3467">
                  <a:extLst>
                    <a:ext uri="{9D8B030D-6E8A-4147-A177-3AD203B41FA5}">
                      <a16:colId xmlns:a16="http://schemas.microsoft.com/office/drawing/2014/main" val="2782100056"/>
                    </a:ext>
                  </a:extLst>
                </a:gridCol>
                <a:gridCol w="1502771">
                  <a:extLst>
                    <a:ext uri="{9D8B030D-6E8A-4147-A177-3AD203B41FA5}">
                      <a16:colId xmlns:a16="http://schemas.microsoft.com/office/drawing/2014/main" val="641651943"/>
                    </a:ext>
                  </a:extLst>
                </a:gridCol>
                <a:gridCol w="1156856">
                  <a:extLst>
                    <a:ext uri="{9D8B030D-6E8A-4147-A177-3AD203B41FA5}">
                      <a16:colId xmlns:a16="http://schemas.microsoft.com/office/drawing/2014/main" val="1633276291"/>
                    </a:ext>
                  </a:extLst>
                </a:gridCol>
                <a:gridCol w="1156040">
                  <a:extLst>
                    <a:ext uri="{9D8B030D-6E8A-4147-A177-3AD203B41FA5}">
                      <a16:colId xmlns:a16="http://schemas.microsoft.com/office/drawing/2014/main" val="3277102667"/>
                    </a:ext>
                  </a:extLst>
                </a:gridCol>
                <a:gridCol w="3229080">
                  <a:extLst>
                    <a:ext uri="{9D8B030D-6E8A-4147-A177-3AD203B41FA5}">
                      <a16:colId xmlns:a16="http://schemas.microsoft.com/office/drawing/2014/main" val="3958285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#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Model name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AUC – train 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AUC – test 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41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Logistic Regression with SFFS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0.665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0.662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results easy to interpret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feature importance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easy to deploy and use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-need some improvements, it takes a lot of time and knowledge to build a good model due to the need to meet statistical assumptions,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007765"/>
                  </a:ext>
                </a:extLst>
              </a:tr>
              <a:tr h="78527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 err="1">
                          <a:effectLst/>
                        </a:rPr>
                        <a:t>LightGbm</a:t>
                      </a:r>
                      <a:r>
                        <a:rPr lang="en-GB" sz="1100" dirty="0">
                          <a:effectLst/>
                        </a:rPr>
                        <a:t> + </a:t>
                      </a:r>
                      <a:r>
                        <a:rPr lang="en-GB" sz="1100" dirty="0" err="1">
                          <a:effectLst/>
                        </a:rPr>
                        <a:t>Hyperopt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0.67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0.669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very fast to build, no need to worries about outliers, missing values, values normalization,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non-parametric model with no statistical assumption,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black box – difficulties in interpreting factors that affect results,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more difficult to deploy without Docker,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367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3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3056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Data Science Framework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8880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13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F8D20-5523-5C43-BCC7-312BDB2DC1E3}"/>
              </a:ext>
            </a:extLst>
          </p:cNvPr>
          <p:cNvSpPr/>
          <p:nvPr/>
        </p:nvSpPr>
        <p:spPr>
          <a:xfrm>
            <a:off x="771938" y="1181966"/>
            <a:ext cx="2039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Kedro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MlFlow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46AE41F-34C0-3742-90B0-5EEE43BB81C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15392"/>
          <a:stretch/>
        </p:blipFill>
        <p:spPr bwMode="auto">
          <a:xfrm>
            <a:off x="3177655" y="2579288"/>
            <a:ext cx="3534828" cy="3986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80E06-0BCC-914F-9CD3-F1949E86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4" y="2579288"/>
            <a:ext cx="2583979" cy="4068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7FDC3-351E-E24E-8988-51DBAD94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2579288"/>
            <a:ext cx="3381303" cy="19360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A5F5CB-85CB-384E-976C-0AEEE31C7C50}"/>
              </a:ext>
            </a:extLst>
          </p:cNvPr>
          <p:cNvSpPr/>
          <p:nvPr/>
        </p:nvSpPr>
        <p:spPr>
          <a:xfrm>
            <a:off x="88719" y="2094824"/>
            <a:ext cx="34467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Project structure and consistent Data Science framework,</a:t>
            </a:r>
          </a:p>
          <a:p>
            <a:pPr algn="ctr"/>
            <a:r>
              <a:rPr lang="en-GB" sz="1100" i="1" dirty="0"/>
              <a:t>KEDRO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72BB2-4224-9A4D-A71B-0F0966AFA39E}"/>
              </a:ext>
            </a:extLst>
          </p:cNvPr>
          <p:cNvSpPr/>
          <p:nvPr/>
        </p:nvSpPr>
        <p:spPr>
          <a:xfrm>
            <a:off x="3696169" y="2094824"/>
            <a:ext cx="2497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Data Transformations and Data </a:t>
            </a:r>
            <a:r>
              <a:rPr lang="en-GB" sz="1100" i="1" dirty="0" err="1"/>
              <a:t>Catalog</a:t>
            </a:r>
            <a:r>
              <a:rPr lang="en-GB" sz="1100" i="1" dirty="0"/>
              <a:t> </a:t>
            </a:r>
          </a:p>
          <a:p>
            <a:pPr algn="ctr"/>
            <a:r>
              <a:rPr lang="en-GB" sz="1100" i="1" dirty="0"/>
              <a:t>KEDRO PIPELINES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08B2BA-D74D-0D47-9D77-A0E11DA9F604}"/>
              </a:ext>
            </a:extLst>
          </p:cNvPr>
          <p:cNvSpPr/>
          <p:nvPr/>
        </p:nvSpPr>
        <p:spPr>
          <a:xfrm>
            <a:off x="7075503" y="2094823"/>
            <a:ext cx="24304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Experiment tracking and model registry</a:t>
            </a:r>
          </a:p>
          <a:p>
            <a:pPr algn="ctr"/>
            <a:r>
              <a:rPr lang="en-GB" sz="1100" i="1" dirty="0"/>
              <a:t>MLFLOW TRACKING</a:t>
            </a:r>
          </a:p>
        </p:txBody>
      </p:sp>
    </p:spTree>
    <p:extLst>
      <p:ext uri="{BB962C8B-B14F-4D97-AF65-F5344CB8AC3E}">
        <p14:creationId xmlns:p14="http://schemas.microsoft.com/office/powerpoint/2010/main" val="35075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88CCCD-5066-E947-9911-8DDF3D9D8F23}"/>
              </a:ext>
            </a:extLst>
          </p:cNvPr>
          <p:cNvSpPr txBox="1"/>
          <p:nvPr/>
        </p:nvSpPr>
        <p:spPr>
          <a:xfrm>
            <a:off x="2546431" y="2744681"/>
            <a:ext cx="6046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>
                <a:solidFill>
                  <a:srgbClr val="002060"/>
                </a:solidFill>
              </a:rPr>
              <a:t>Tak for din opmærksomhed</a:t>
            </a:r>
          </a:p>
          <a:p>
            <a:r>
              <a:rPr lang="pl-PL" sz="3600">
                <a:solidFill>
                  <a:srgbClr val="002060"/>
                </a:solidFill>
              </a:rPr>
              <a:t>Thank you for attention</a:t>
            </a:r>
          </a:p>
          <a:p>
            <a:r>
              <a:rPr lang="pl-PL" sz="3600">
                <a:solidFill>
                  <a:srgbClr val="002060"/>
                </a:solidFill>
              </a:rPr>
              <a:t>Dziękuję za uwagę</a:t>
            </a:r>
            <a:endParaRPr lang="pl-PL" sz="36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69A9-5507-3F4F-A21E-CBB834CF32D4}"/>
              </a:ext>
            </a:extLst>
          </p:cNvPr>
          <p:cNvSpPr/>
          <p:nvPr/>
        </p:nvSpPr>
        <p:spPr>
          <a:xfrm>
            <a:off x="5146648" y="5785251"/>
            <a:ext cx="4053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2"/>
              </a:rPr>
              <a:t>https://github.com/xszpoassignments/vb</a:t>
            </a:r>
            <a:endParaRPr lang="en-GB">
              <a:solidFill>
                <a:srgbClr val="002060"/>
              </a:solidFill>
            </a:endParaRPr>
          </a:p>
          <a:p>
            <a:r>
              <a:rPr lang="en-GB">
                <a:solidFill>
                  <a:srgbClr val="002060"/>
                </a:solidFill>
              </a:rPr>
              <a:t>https://github.com/xSzpo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9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D468F6-4CA4-CD4C-BE2F-BC49862E5CE5}"/>
              </a:ext>
            </a:extLst>
          </p:cNvPr>
          <p:cNvSpPr/>
          <p:nvPr/>
        </p:nvSpPr>
        <p:spPr>
          <a:xfrm>
            <a:off x="551892" y="2597427"/>
            <a:ext cx="7601928" cy="220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Task goals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Data 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Findings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Modelling 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Data Science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E7702-5E07-B848-9F1D-8C4DF3B9F120}"/>
              </a:ext>
            </a:extLst>
          </p:cNvPr>
          <p:cNvSpPr txBox="1"/>
          <p:nvPr/>
        </p:nvSpPr>
        <p:spPr>
          <a:xfrm>
            <a:off x="498574" y="344557"/>
            <a:ext cx="402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>
                <a:latin typeface="Gill Sans MT" panose="020B0502020104020203" pitchFamily="34" charset="77"/>
              </a:rPr>
              <a:t>Presentation plan</a:t>
            </a:r>
            <a:endParaRPr lang="pl-PL" sz="3600" dirty="0">
              <a:latin typeface="Gill Sans MT" panose="020B0502020104020203" pitchFamily="34" charset="77"/>
            </a:endParaRPr>
          </a:p>
        </p:txBody>
      </p:sp>
      <p:pic>
        <p:nvPicPr>
          <p:cNvPr id="3" name="Graphic 2" descr="List RTL">
            <a:extLst>
              <a:ext uri="{FF2B5EF4-FFF2-40B4-BE49-F238E27FC236}">
                <a16:creationId xmlns:a16="http://schemas.microsoft.com/office/drawing/2014/main" id="{D302EDAF-CB5D-9249-BCBC-A2529697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39" y="1378521"/>
            <a:ext cx="831273" cy="8312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A7D64-9B8D-3342-9676-8DD9E86D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2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485651" y="136208"/>
            <a:ext cx="4294693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Task goals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A1A3E-B1BD-D243-8AE0-B4B2AD896D73}"/>
              </a:ext>
            </a:extLst>
          </p:cNvPr>
          <p:cNvSpPr/>
          <p:nvPr/>
        </p:nvSpPr>
        <p:spPr>
          <a:xfrm>
            <a:off x="501936" y="1674674"/>
            <a:ext cx="9109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identify factors which may be used to predict which customers will pay late,</a:t>
            </a:r>
            <a:endParaRPr lang="en-PL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identify factors which may be used to predict which customers will not pay an instalment at all (default),</a:t>
            </a:r>
            <a:endParaRPr lang="en-PL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build predictive model that will predict if client pays back the loan or not,</a:t>
            </a:r>
            <a:endParaRPr lang="en-PL" sz="1600" dirty="0"/>
          </a:p>
        </p:txBody>
      </p:sp>
      <p:pic>
        <p:nvPicPr>
          <p:cNvPr id="2052" name="Picture 4" descr="Buy Now Pay Later with ViaBill - Elite Weight Loss">
            <a:extLst>
              <a:ext uri="{FF2B5EF4-FFF2-40B4-BE49-F238E27FC236}">
                <a16:creationId xmlns:a16="http://schemas.microsoft.com/office/drawing/2014/main" id="{55AA3C68-CADD-8749-9147-94FB2194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50" y="3673948"/>
            <a:ext cx="4568058" cy="253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4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Data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CBA330-144D-9242-8DF2-687CE49CB4F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r="24784"/>
          <a:stretch/>
        </p:blipFill>
        <p:spPr bwMode="auto">
          <a:xfrm rot="5400000">
            <a:off x="5328603" y="2483141"/>
            <a:ext cx="3475355" cy="4317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ECBEEB-6F51-A949-86E9-65321E7F65C2}"/>
              </a:ext>
            </a:extLst>
          </p:cNvPr>
          <p:cNvSpPr/>
          <p:nvPr/>
        </p:nvSpPr>
        <p:spPr>
          <a:xfrm>
            <a:off x="555101" y="1674674"/>
            <a:ext cx="897086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PL" sz="1600" dirty="0"/>
              <a:t>Customers table ~ 500K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PL" sz="1600" dirty="0"/>
              <a:t>Transactions ~ 2 MLN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ACE0F5-ACD4-514F-98AC-CD762F61C64F}"/>
              </a:ext>
            </a:extLst>
          </p:cNvPr>
          <p:cNvSpPr/>
          <p:nvPr/>
        </p:nvSpPr>
        <p:spPr>
          <a:xfrm>
            <a:off x="771938" y="1181966"/>
            <a:ext cx="933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overview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3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405941-7DEF-9D41-B2D2-71304899EDCB}"/>
              </a:ext>
            </a:extLst>
          </p:cNvPr>
          <p:cNvSpPr/>
          <p:nvPr/>
        </p:nvSpPr>
        <p:spPr>
          <a:xfrm>
            <a:off x="5104433" y="717633"/>
            <a:ext cx="4548852" cy="24075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5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CBEEB-6F51-A949-86E9-65321E7F65C2}"/>
              </a:ext>
            </a:extLst>
          </p:cNvPr>
          <p:cNvSpPr/>
          <p:nvPr/>
        </p:nvSpPr>
        <p:spPr>
          <a:xfrm>
            <a:off x="555101" y="1674674"/>
            <a:ext cx="4327344" cy="316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Females/other are almost twice likely to default then man,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males are 50% more likely to be late with payments,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if postal address isn't the same as residential address, then customer </a:t>
            </a:r>
            <a:r>
              <a:rPr lang="en-GB" sz="1600" b="1" dirty="0"/>
              <a:t>is 4 times more likely to default, </a:t>
            </a:r>
            <a:r>
              <a:rPr lang="en-PL" sz="1600" dirty="0"/>
              <a:t>and 15% more likely to be late with payment (killer feature), </a:t>
            </a:r>
            <a:endParaRPr lang="en-GB" sz="16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82D32C9-3454-334C-8975-A6D227AE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95" y="859133"/>
            <a:ext cx="2009273" cy="21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540F8E4-31EE-4544-9FC9-071B7120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5" y="865148"/>
            <a:ext cx="1920961" cy="207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8656E8E1-6549-8B4E-BAA0-84466896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25" y="3541406"/>
            <a:ext cx="1947388" cy="22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44F11D4E-E97E-B548-A7E0-36D5378A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05" y="3590277"/>
            <a:ext cx="1920814" cy="21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9E82AC-033F-9C40-A3B8-0A86AD59A284}"/>
              </a:ext>
            </a:extLst>
          </p:cNvPr>
          <p:cNvSpPr/>
          <p:nvPr/>
        </p:nvSpPr>
        <p:spPr>
          <a:xfrm>
            <a:off x="5104433" y="3429000"/>
            <a:ext cx="4548852" cy="24075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7D3FB-FF1D-A34F-AD8B-2CE07B317191}"/>
              </a:ext>
            </a:extLst>
          </p:cNvPr>
          <p:cNvSpPr/>
          <p:nvPr/>
        </p:nvSpPr>
        <p:spPr>
          <a:xfrm>
            <a:off x="771938" y="1181966"/>
            <a:ext cx="1744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sex, postal address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DF7C6-77E3-E44D-8C8E-7CA2CB15D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809" y="4546585"/>
            <a:ext cx="960532" cy="2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6</a:t>
            </a:fld>
            <a:endParaRPr lang="en-GB"/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260B1DB3-9732-6548-BDA1-69FAE1542B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45" y="3604871"/>
            <a:ext cx="3166717" cy="226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DFF0E51-9341-E54E-92ED-CBB24CC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45" y="1226443"/>
            <a:ext cx="2741626" cy="20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555101" y="1674674"/>
            <a:ext cx="5324838" cy="1608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T</a:t>
            </a:r>
            <a:r>
              <a:rPr lang="en-PL" sz="1600" dirty="0"/>
              <a:t>here are two customer segments given age, that can be easily separated using </a:t>
            </a:r>
            <a:r>
              <a:rPr lang="en-GB" sz="1600" dirty="0" err="1"/>
              <a:t>GaussianMixture</a:t>
            </a:r>
            <a:r>
              <a:rPr lang="en-GB" sz="1600" dirty="0"/>
              <a:t>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Each transaction in Shop (ID 113) is ended with default (a fraud),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BAB0D0-AE90-DC4B-B5B6-1E530E2838C7}"/>
              </a:ext>
            </a:extLst>
          </p:cNvPr>
          <p:cNvSpPr/>
          <p:nvPr/>
        </p:nvSpPr>
        <p:spPr>
          <a:xfrm>
            <a:off x="771938" y="1181966"/>
            <a:ext cx="1909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age, 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fraudulent shop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3834A-AE6A-1F4F-829C-68467EBD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49" y="3860557"/>
            <a:ext cx="621931" cy="4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8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7</a:t>
            </a:fld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798170" y="1674674"/>
            <a:ext cx="5719587" cy="423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Most of the customers are (probably) from Brisbane, Australia,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6DAEF4-74D1-DE4A-9D54-D96046406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9612" y="3807845"/>
            <a:ext cx="2578735" cy="202311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C95D434-E929-D342-92B7-7265502FD7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8347" y="3864678"/>
            <a:ext cx="2461895" cy="1909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322C49-D77D-E24A-BB4C-13DA10DA0E03}"/>
              </a:ext>
            </a:extLst>
          </p:cNvPr>
          <p:cNvSpPr/>
          <p:nvPr/>
        </p:nvSpPr>
        <p:spPr>
          <a:xfrm>
            <a:off x="771938" y="1181966"/>
            <a:ext cx="94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i="1" dirty="0" err="1">
                <a:solidFill>
                  <a:schemeClr val="bg2">
                    <a:lumMod val="50000"/>
                  </a:schemeClr>
                </a:solidFill>
              </a:rPr>
              <a:t>Geodata</a:t>
            </a:r>
            <a:r>
              <a:rPr lang="pl-PL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44" name="Picture 4" descr="No photo description available.">
            <a:extLst>
              <a:ext uri="{FF2B5EF4-FFF2-40B4-BE49-F238E27FC236}">
                <a16:creationId xmlns:a16="http://schemas.microsoft.com/office/drawing/2014/main" id="{AFA50886-8D19-BB4F-B564-E254B29B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09" y="2742906"/>
            <a:ext cx="2710084" cy="36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9657A3-C2EA-1846-AD75-0D6C8F2A37C1}"/>
              </a:ext>
            </a:extLst>
          </p:cNvPr>
          <p:cNvSpPr/>
          <p:nvPr/>
        </p:nvSpPr>
        <p:spPr>
          <a:xfrm>
            <a:off x="2619388" y="6356351"/>
            <a:ext cx="11464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The World Turns</a:t>
            </a:r>
          </a:p>
        </p:txBody>
      </p:sp>
    </p:spTree>
    <p:extLst>
      <p:ext uri="{BB962C8B-B14F-4D97-AF65-F5344CB8AC3E}">
        <p14:creationId xmlns:p14="http://schemas.microsoft.com/office/powerpoint/2010/main" val="351399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3056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8880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8</a:t>
            </a:fld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775019" y="1674674"/>
            <a:ext cx="7408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There are around 450K of observations in the segment “Existing Customer”</a:t>
            </a:r>
          </a:p>
          <a:p>
            <a:pPr lvl="0"/>
            <a:endParaRPr lang="en-GB" sz="1600" b="1" dirty="0"/>
          </a:p>
          <a:p>
            <a:pPr lvl="0"/>
            <a:r>
              <a:rPr lang="en-GB" sz="1600" b="1" dirty="0"/>
              <a:t>train</a:t>
            </a:r>
            <a:r>
              <a:rPr lang="en-GB" sz="1600" dirty="0"/>
              <a:t> - dataset for model training,</a:t>
            </a:r>
          </a:p>
          <a:p>
            <a:pPr lvl="0"/>
            <a:r>
              <a:rPr lang="en-GB" sz="1600" b="1" dirty="0"/>
              <a:t>test</a:t>
            </a:r>
            <a:r>
              <a:rPr lang="en-GB" sz="1600" dirty="0"/>
              <a:t> - dataset for model performance assessing (out of sample),</a:t>
            </a:r>
          </a:p>
          <a:p>
            <a:pPr lvl="0"/>
            <a:r>
              <a:rPr lang="en-GB" sz="1600" b="1" dirty="0"/>
              <a:t>valid</a:t>
            </a:r>
            <a:r>
              <a:rPr lang="en-GB" sz="1600" dirty="0"/>
              <a:t> - dataset for hp tuning (out of sample),</a:t>
            </a:r>
          </a:p>
          <a:p>
            <a:endParaRPr lang="en-GB" sz="1600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7447416-BB56-2044-84ED-84E2FBD671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3749675"/>
            <a:ext cx="259461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C3524E-6927-0344-B6C9-2117494D425F}"/>
              </a:ext>
            </a:extLst>
          </p:cNvPr>
          <p:cNvSpPr/>
          <p:nvPr/>
        </p:nvSpPr>
        <p:spPr>
          <a:xfrm>
            <a:off x="433388" y="6388298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 I omit New Customer segment in modelling, it deserve to have separate model,</a:t>
            </a:r>
            <a:endParaRPr lang="en-GB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FEAE9E2-E008-4E43-8543-5DBE6682BEE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r="24012"/>
          <a:stretch/>
        </p:blipFill>
        <p:spPr bwMode="auto">
          <a:xfrm rot="5400000">
            <a:off x="846882" y="3234789"/>
            <a:ext cx="2764155" cy="3347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6F8D20-5523-5C43-BCC7-312BDB2DC1E3}"/>
              </a:ext>
            </a:extLst>
          </p:cNvPr>
          <p:cNvSpPr/>
          <p:nvPr/>
        </p:nvSpPr>
        <p:spPr>
          <a:xfrm>
            <a:off x="771938" y="1181966"/>
            <a:ext cx="983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Data split</a:t>
            </a:r>
          </a:p>
        </p:txBody>
      </p:sp>
    </p:spTree>
    <p:extLst>
      <p:ext uri="{BB962C8B-B14F-4D97-AF65-F5344CB8AC3E}">
        <p14:creationId xmlns:p14="http://schemas.microsoft.com/office/powerpoint/2010/main" val="1283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9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7ED30-F058-7948-BFEA-F16F54F17C1F}"/>
              </a:ext>
            </a:extLst>
          </p:cNvPr>
          <p:cNvSpPr/>
          <p:nvPr/>
        </p:nvSpPr>
        <p:spPr>
          <a:xfrm>
            <a:off x="761445" y="1679429"/>
            <a:ext cx="73755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u="sng" dirty="0">
                <a:ea typeface="Times New Roman" panose="02020603050405020304" pitchFamily="18" charset="0"/>
              </a:rPr>
              <a:t>The most predictive numerical features for default: 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dirty="0">
                <a:ea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Symbol" pitchFamily="2" charset="2"/>
              <a:buChar char=""/>
            </a:pPr>
            <a:r>
              <a:rPr lang="en-GB" altLang="en-PL" sz="1600" dirty="0">
                <a:solidFill>
                  <a:srgbClr val="C45911"/>
                </a:solidFill>
                <a:cs typeface="Times New Roman" panose="02020603050405020304" pitchFamily="18" charset="0"/>
              </a:rPr>
              <a:t>same address: </a:t>
            </a:r>
            <a:r>
              <a:rPr lang="en-GB" altLang="en-PL" sz="1600" dirty="0">
                <a:cs typeface="Times New Roman" panose="02020603050405020304" pitchFamily="18" charset="0"/>
              </a:rPr>
              <a:t>IV 0.32 [</a:t>
            </a:r>
            <a:r>
              <a:rPr lang="en-GB" altLang="en-PL" sz="1600" b="1" dirty="0">
                <a:cs typeface="Times New Roman" panose="02020603050405020304" pitchFamily="18" charset="0"/>
              </a:rPr>
              <a:t>Strong</a:t>
            </a:r>
            <a:r>
              <a:rPr lang="en-GB" altLang="en-PL" sz="1600" dirty="0">
                <a:cs typeface="Times New Roman" panose="02020603050405020304" pitchFamily="18" charset="0"/>
              </a:rPr>
              <a:t>], </a:t>
            </a:r>
            <a:endParaRPr lang="en-GB" altLang="en-PL" sz="1600" dirty="0">
              <a:solidFill>
                <a:srgbClr val="C45911"/>
              </a:solidFill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Symbol" pitchFamily="2" charset="2"/>
              <a:buChar char=""/>
            </a:pPr>
            <a:r>
              <a:rPr lang="en-GB" altLang="en-PL" sz="1600" dirty="0">
                <a:solidFill>
                  <a:srgbClr val="C45911"/>
                </a:solidFill>
                <a:cs typeface="Times New Roman" panose="02020603050405020304" pitchFamily="18" charset="0"/>
              </a:rPr>
              <a:t>sex: </a:t>
            </a:r>
            <a:r>
              <a:rPr lang="en-GB" altLang="en-PL" sz="1600" dirty="0">
                <a:cs typeface="Times New Roman" panose="02020603050405020304" pitchFamily="18" charset="0"/>
              </a:rPr>
              <a:t>IV 0.098 [</a:t>
            </a:r>
            <a:r>
              <a:rPr lang="en-GB" altLang="en-PL" sz="1600" b="1" dirty="0">
                <a:cs typeface="Times New Roman" panose="02020603050405020304" pitchFamily="18" charset="0"/>
              </a:rPr>
              <a:t>Medium</a:t>
            </a:r>
            <a:r>
              <a:rPr lang="en-GB" altLang="en-PL" sz="1600" dirty="0">
                <a:cs typeface="Times New Roman" panose="02020603050405020304" pitchFamily="18" charset="0"/>
              </a:rPr>
              <a:t> predictor],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default_lst_06_avg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0.234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defualted_payment_lst_06_avg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0.225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money_lost_lst_06_avg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0.212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u="sng" dirty="0">
                <a:ea typeface="Times New Roman" panose="02020603050405020304" pitchFamily="18" charset="0"/>
              </a:rPr>
              <a:t>The most predictive numerical features for late payment: 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dirty="0">
                <a:ea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late_lst_06_avg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0.163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late_payment_first_lst_03_avg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0.212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8CB48-2ECA-C546-B925-B81AA65A20A5}"/>
              </a:ext>
            </a:extLst>
          </p:cNvPr>
          <p:cNvSpPr/>
          <p:nvPr/>
        </p:nvSpPr>
        <p:spPr>
          <a:xfrm>
            <a:off x="771938" y="1181966"/>
            <a:ext cx="2286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One dimensional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A1428-1922-E24E-838A-9BEDA6C1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" y="4994490"/>
            <a:ext cx="4610997" cy="1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{F6514F7C-01C3-454F-AF92-36B3F2194691}tf10001060</Template>
  <TotalTime>508</TotalTime>
  <Words>694</Words>
  <Application>Microsoft Macintosh PowerPoint</Application>
  <PresentationFormat>A4 Paper (210x297 mm)</PresentationFormat>
  <Paragraphs>133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Gill Sans MT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lm750</dc:creator>
  <cp:lastModifiedBy>Da Sz</cp:lastModifiedBy>
  <cp:revision>59</cp:revision>
  <dcterms:created xsi:type="dcterms:W3CDTF">2020-02-21T19:19:47Z</dcterms:created>
  <dcterms:modified xsi:type="dcterms:W3CDTF">2021-04-22T13:33:15Z</dcterms:modified>
</cp:coreProperties>
</file>